
<file path=[Content_Types].xml><?xml version="1.0" encoding="utf-8"?>
<Types xmlns="http://schemas.openxmlformats.org/package/2006/content-types">
  <Default Extension="rels" ContentType="application/vnd.openxmlformats-package.relationships+xml"/>
  <Default Extension="xml" ContentType="application/xml"/>
  <Default Extension="mp4" ContentType="video/mp4"/>
  <Default Extension="mp3" ContentType="audio/mpeg"/>
  <Default Extension="png" ContentType="image/pn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slides/slide7.xml" ContentType="application/vnd.openxmlformats-officedocument.presentationml.slide+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ppt/ink/ink67.xml" ContentType="application/inkml+xml"/>
  <Override PartName="/ppt/ink/ink68.xml" ContentType="application/inkml+xml"/>
  <Override PartName="/ppt/ink/ink69.xml" ContentType="application/inkml+xml"/>
  <Override PartName="/ppt/ink/ink70.xml" ContentType="application/inkml+xml"/>
  <Override PartName="/ppt/ink/ink71.xml" ContentType="application/inkml+xml"/>
  <Override PartName="/ppt/ink/ink72.xml" ContentType="application/inkml+xml"/>
  <Override PartName="/ppt/ink/ink73.xml" ContentType="application/inkml+xml"/>
  <Override PartName="/ppt/slides/slide8.xml" ContentType="application/vnd.openxmlformats-officedocument.presentationml.slide+xml"/>
  <Override PartName="/ppt/ink/ink74.xml" ContentType="application/inkml+xml"/>
  <Override PartName="/ppt/ink/ink75.xml" ContentType="application/inkml+xml"/>
  <Override PartName="/ppt/ink/ink76.xml" ContentType="application/inkml+xml"/>
  <Override PartName="/ppt/ink/ink77.xml" ContentType="application/inkml+xml"/>
  <Override PartName="/ppt/ink/ink78.xml" ContentType="application/inkml+xml"/>
  <Override PartName="/ppt/ink/ink79.xml" ContentType="application/inkml+xml"/>
  <Override PartName="/ppt/ink/ink80.xml" ContentType="application/inkml+xml"/>
  <Override PartName="/ppt/ink/ink81.xml" ContentType="application/inkml+xml"/>
  <Override PartName="/ppt/ink/ink82.xml" ContentType="application/inkml+xml"/>
  <Override PartName="/ppt/ink/ink83.xml" ContentType="application/inkml+xml"/>
  <Override PartName="/ppt/ink/ink84.xml" ContentType="application/inkml+xml"/>
  <Override PartName="/ppt/ink/ink85.xml" ContentType="application/inkml+xml"/>
  <Override PartName="/ppt/ink/ink86.xml" ContentType="application/inkml+xml"/>
  <Override PartName="/ppt/ink/ink87.xml" ContentType="application/inkml+xml"/>
  <Override PartName="/ppt/slides/slide9.xml" ContentType="application/vnd.openxmlformats-officedocument.presentationml.slide+xml"/>
  <Override PartName="/ppt/ink/ink88.xml" ContentType="application/inkml+xml"/>
  <Override PartName="/ppt/ink/ink89.xml" ContentType="application/inkml+xml"/>
  <Override PartName="/ppt/ink/ink90.xml" ContentType="application/inkml+xml"/>
  <Override PartName="/ppt/ink/ink91.xml" ContentType="application/inkml+xml"/>
  <Override PartName="/ppt/ink/ink92.xml" ContentType="application/inkml+xml"/>
  <Override PartName="/ppt/ink/ink93.xml" ContentType="application/inkml+xml"/>
  <Override PartName="/ppt/ink/ink94.xml" ContentType="application/inkml+xml"/>
  <Override PartName="/ppt/ink/ink95.xml" ContentType="application/inkml+xml"/>
  <Override PartName="/ppt/ink/ink96.xml" ContentType="application/inkml+xml"/>
  <Override PartName="/ppt/ink/ink97.xml" ContentType="application/inkml+xml"/>
  <Override PartName="/ppt/ink/ink98.xml" ContentType="application/inkml+xml"/>
  <Override PartName="/ppt/ink/ink99.xml" ContentType="application/inkml+xml"/>
  <Override PartName="/ppt/ink/ink100.xml" ContentType="application/inkml+xml"/>
  <Override PartName="/ppt/ink/ink101.xml" ContentType="application/inkml+xml"/>
  <Override PartName="/ppt/ink/ink102.xml" ContentType="application/inkml+xml"/>
  <Override PartName="/ppt/ink/ink103.xml" ContentType="application/inkml+xml"/>
  <Override PartName="/ppt/ink/ink104.xml" ContentType="application/inkml+xml"/>
  <Override PartName="/ppt/ink/ink105.xml" ContentType="application/inkml+xml"/>
  <Override PartName="/ppt/ink/ink106.xml" ContentType="application/inkml+xml"/>
  <Override PartName="/ppt/ink/ink107.xml" ContentType="application/inkml+xml"/>
  <Override PartName="/ppt/ink/ink108.xml" ContentType="application/inkml+xml"/>
  <Override PartName="/ppt/ink/ink109.xml" ContentType="application/inkml+xml"/>
  <Override PartName="/ppt/ink/ink110.xml" ContentType="application/inkml+xml"/>
  <Override PartName="/ppt/ink/ink111.xml" ContentType="application/inkml+xml"/>
  <Override PartName="/ppt/ink/ink112.xml" ContentType="application/inkml+xml"/>
  <Override PartName="/ppt/ink/ink113.xml" ContentType="application/inkml+xml"/>
  <Override PartName="/ppt/ink/ink114.xml" ContentType="application/inkml+xml"/>
  <Override PartName="/ppt/ink/ink115.xml" ContentType="application/inkml+xml"/>
  <Override PartName="/ppt/ink/ink116.xml" ContentType="application/inkml+xml"/>
  <Override PartName="/ppt/ink/ink117.xml" ContentType="application/inkml+xml"/>
  <Override PartName="/ppt/ink/ink118.xml" ContentType="application/inkml+xml"/>
  <Override PartName="/ppt/ink/ink119.xml" ContentType="application/inkml+xml"/>
  <Override PartName="/ppt/ink/ink120.xml" ContentType="application/inkml+xml"/>
  <Override PartName="/ppt/slides/slide10.xml" ContentType="application/vnd.openxmlformats-officedocument.presentationml.slide+xml"/>
  <Override PartName="/ppt/ink/ink121.xml" ContentType="application/inkml+xml"/>
  <Override PartName="/ppt/ink/ink122.xml" ContentType="application/inkml+xml"/>
  <Override PartName="/ppt/ink/ink123.xml" ContentType="application/inkml+xml"/>
  <Override PartName="/ppt/ink/ink124.xml" ContentType="application/inkml+xml"/>
  <Override PartName="/ppt/ink/ink125.xml" ContentType="application/inkml+xml"/>
  <Override PartName="/ppt/ink/ink126.xml" ContentType="application/inkml+xml"/>
  <Override PartName="/ppt/ink/ink127.xml" ContentType="application/inkml+xml"/>
  <Override PartName="/ppt/ink/ink128.xml" ContentType="application/inkml+xml"/>
  <Override PartName="/ppt/ink/ink129.xml" ContentType="application/inkml+xml"/>
  <Override PartName="/ppt/ink/ink130.xml" ContentType="application/inkml+xml"/>
  <Override PartName="/ppt/ink/ink131.xml" ContentType="application/inkml+xml"/>
  <Override PartName="/ppt/ink/ink132.xml" ContentType="application/inkml+xml"/>
  <Override PartName="/ppt/slides/slide11.xml" ContentType="application/vnd.openxmlformats-officedocument.presentationml.slide+xml"/>
  <Override PartName="/ppt/ink/ink133.xml" ContentType="application/inkml+xml"/>
  <Override PartName="/ppt/ink/ink134.xml" ContentType="application/inkml+xml"/>
  <Override PartName="/ppt/ink/ink135.xml" ContentType="application/inkml+xml"/>
  <Override PartName="/ppt/ink/ink136.xml" ContentType="application/inkml+xml"/>
  <Override PartName="/ppt/ink/ink137.xml" ContentType="application/inkml+xml"/>
  <Override PartName="/ppt/ink/ink138.xml" ContentType="application/inkml+xml"/>
  <Override PartName="/ppt/ink/ink139.xml" ContentType="application/inkml+xml"/>
  <Override PartName="/ppt/ink/ink140.xml" ContentType="application/inkml+xml"/>
  <Override PartName="/ppt/ink/ink141.xml" ContentType="application/inkml+xml"/>
  <Override PartName="/ppt/ink/ink142.xml" ContentType="application/inkml+xml"/>
  <Override PartName="/ppt/ink/ink143.xml" ContentType="application/inkml+xml"/>
  <Override PartName="/ppt/ink/ink144.xml" ContentType="application/inkml+xml"/>
  <Override PartName="/ppt/ink/ink145.xml" ContentType="application/inkml+xml"/>
  <Override PartName="/ppt/ink/ink146.xml" ContentType="application/inkml+xml"/>
  <Override PartName="/ppt/ink/ink147.xml" ContentType="application/inkml+xml"/>
  <Override PartName="/ppt/ink/ink148.xml" ContentType="application/inkml+xml"/>
  <Override PartName="/ppt/ink/ink149.xml" ContentType="application/inkml+xml"/>
  <Override PartName="/ppt/ink/ink150.xml" ContentType="application/inkml+xml"/>
  <Override PartName="/ppt/ink/ink151.xml" ContentType="application/inkml+xml"/>
  <Override PartName="/ppt/slides/slide12.xml" ContentType="application/vnd.openxmlformats-officedocument.presentationml.slide+xml"/>
  <Override PartName="/ppt/ink/ink152.xml" ContentType="application/inkml+xml"/>
  <Override PartName="/ppt/ink/ink153.xml" ContentType="application/inkml+xml"/>
  <Override PartName="/ppt/ink/ink154.xml" ContentType="application/inkml+xml"/>
  <Override PartName="/ppt/ink/ink155.xml" ContentType="application/inkml+xml"/>
  <Override PartName="/ppt/ink/ink156.xml" ContentType="application/inkml+xml"/>
  <Override PartName="/ppt/ink/ink157.xml" ContentType="application/inkml+xml"/>
  <Override PartName="/ppt/ink/ink158.xml" ContentType="application/inkml+xml"/>
  <Override PartName="/ppt/ink/ink159.xml" ContentType="application/inkml+xml"/>
  <Override PartName="/ppt/ink/ink160.xml" ContentType="application/inkml+xml"/>
  <Override PartName="/ppt/ink/ink161.xml" ContentType="application/inkml+xml"/>
  <Override PartName="/ppt/ink/ink162.xml" ContentType="application/inkml+xml"/>
  <Override PartName="/ppt/ink/ink163.xml" ContentType="application/inkml+xml"/>
  <Override PartName="/ppt/ink/ink164.xml" ContentType="application/inkml+xml"/>
  <Override PartName="/ppt/ink/ink165.xml" ContentType="application/inkml+xml"/>
  <Override PartName="/ppt/ink/ink166.xml" ContentType="application/inkml+xml"/>
  <Override PartName="/ppt/ink/ink167.xml" ContentType="application/inkml+xml"/>
  <Override PartName="/ppt/ink/ink168.xml" ContentType="application/inkml+xml"/>
  <Override PartName="/ppt/ink/ink169.xml" ContentType="application/inkml+xml"/>
  <Override PartName="/ppt/ink/ink170.xml" ContentType="application/inkml+xml"/>
  <Override PartName="/ppt/ink/ink171.xml" ContentType="application/inkml+xml"/>
  <Override PartName="/ppt/ink/ink172.xml" ContentType="application/inkml+xml"/>
  <Override PartName="/ppt/ink/ink173.xml" ContentType="application/inkml+xml"/>
  <Override PartName="/ppt/ink/ink174.xml" ContentType="application/inkml+xml"/>
  <Override PartName="/ppt/slides/slide13.xml" ContentType="application/vnd.openxmlformats-officedocument.presentationml.slide+xml"/>
  <Override PartName="/ppt/ink/ink175.xml" ContentType="application/inkml+xml"/>
  <Override PartName="/ppt/ink/ink176.xml" ContentType="application/inkml+xml"/>
  <Override PartName="/ppt/ink/ink177.xml" ContentType="application/inkml+xml"/>
  <Override PartName="/ppt/ink/ink178.xml" ContentType="application/inkml+xml"/>
  <Override PartName="/ppt/ink/ink179.xml" ContentType="application/inkml+xml"/>
  <Override PartName="/ppt/ink/ink180.xml" ContentType="application/inkml+xml"/>
  <Override PartName="/ppt/ink/ink181.xml" ContentType="application/inkml+xml"/>
  <Override PartName="/ppt/ink/ink182.xml" ContentType="application/inkml+xml"/>
  <Override PartName="/ppt/ink/ink183.xml" ContentType="application/inkml+xml"/>
  <Override PartName="/ppt/ink/ink184.xml" ContentType="application/inkml+xml"/>
  <Override PartName="/ppt/ink/ink185.xml" ContentType="application/inkml+xml"/>
  <Override PartName="/ppt/ink/ink186.xml" ContentType="application/inkml+xml"/>
  <Override PartName="/ppt/ink/ink187.xml" ContentType="application/inkml+xml"/>
  <Override PartName="/ppt/ink/ink188.xml" ContentType="application/inkml+xml"/>
  <Override PartName="/ppt/ink/ink189.xml" ContentType="application/inkml+xml"/>
  <Override PartName="/ppt/ink/ink190.xml" ContentType="application/inkml+xml"/>
  <Override PartName="/ppt/ink/ink191.xml" ContentType="application/inkml+xml"/>
  <Override PartName="/ppt/ink/ink192.xml" ContentType="application/inkml+xml"/>
  <Override PartName="/ppt/ink/ink193.xml" ContentType="application/inkml+xml"/>
  <Override PartName="/ppt/ink/ink194.xml" ContentType="application/inkml+xml"/>
  <Override PartName="/ppt/ink/ink195.xml" ContentType="application/inkml+xml"/>
  <Override PartName="/ppt/ink/ink196.xml" ContentType="application/inkml+xml"/>
  <Override PartName="/ppt/ink/ink197.xml" ContentType="application/inkml+xml"/>
  <Override PartName="/ppt/ink/ink198.xml" ContentType="application/inkml+xml"/>
  <Override PartName="/ppt/ink/ink199.xml" ContentType="application/inkml+xml"/>
  <Override PartName="/ppt/ink/ink200.xml" ContentType="application/inkml+xml"/>
  <Override PartName="/ppt/ink/ink201.xml" ContentType="application/inkml+xml"/>
  <Override PartName="/ppt/ink/ink202.xml" ContentType="application/inkml+xml"/>
  <Override PartName="/ppt/ink/ink203.xml" ContentType="application/inkml+xml"/>
  <Override PartName="/ppt/ink/ink204.xml" ContentType="application/inkml+xml"/>
  <Override PartName="/ppt/slides/slide14.xml" ContentType="application/vnd.openxmlformats-officedocument.presentationml.slide+xml"/>
  <Override PartName="/ppt/ink/ink205.xml" ContentType="application/inkml+xml"/>
  <Override PartName="/ppt/ink/ink206.xml" ContentType="application/inkml+xml"/>
  <Override PartName="/ppt/ink/ink207.xml" ContentType="application/inkml+xml"/>
  <Override PartName="/ppt/ink/ink208.xml" ContentType="application/inkml+xml"/>
  <Override PartName="/ppt/ink/ink209.xml" ContentType="application/inkml+xml"/>
  <Override PartName="/ppt/ink/ink210.xml" ContentType="application/inkml+xml"/>
  <Override PartName="/ppt/ink/ink211.xml" ContentType="application/inkml+xml"/>
  <Override PartName="/ppt/slides/slide15.xml" ContentType="application/vnd.openxmlformats-officedocument.presentationml.slide+xml"/>
  <Override PartName="/ppt/ink/ink212.xml" ContentType="application/inkml+xml"/>
  <Override PartName="/ppt/ink/ink213.xml" ContentType="application/inkml+xml"/>
  <Override PartName="/ppt/ink/ink214.xml" ContentType="application/inkml+xml"/>
  <Override PartName="/ppt/ink/ink215.xml" ContentType="application/inkml+xml"/>
  <Override PartName="/ppt/ink/ink216.xml" ContentType="application/inkml+xml"/>
  <Override PartName="/ppt/ink/ink217.xml" ContentType="application/inkml+xml"/>
  <Override PartName="/ppt/ink/ink218.xml" ContentType="application/inkml+xml"/>
  <Override PartName="/ppt/ink/ink219.xml" ContentType="application/inkml+xml"/>
  <Override PartName="/ppt/ink/ink220.xml" ContentType="application/inkml+xml"/>
  <Override PartName="/ppt/ink/ink221.xml" ContentType="application/inkml+xml"/>
  <Override PartName="/ppt/ink/ink222.xml" ContentType="application/inkml+xml"/>
  <Override PartName="/ppt/slides/slide16.xml" ContentType="application/vnd.openxmlformats-officedocument.presentationml.slide+xml"/>
  <Override PartName="/ppt/ink/ink223.xml" ContentType="application/inkml+xml"/>
  <Override PartName="/ppt/ink/ink224.xml" ContentType="application/inkml+xml"/>
  <Override PartName="/ppt/ink/ink225.xml" ContentType="application/inkml+xml"/>
  <Override PartName="/ppt/ink/ink226.xml" ContentType="application/inkml+xml"/>
  <Override PartName="/ppt/ink/ink227.xml" ContentType="application/inkml+xml"/>
  <Override PartName="/ppt/ink/ink228.xml" ContentType="application/inkml+xml"/>
  <Override PartName="/ppt/ink/ink229.xml" ContentType="application/inkml+xml"/>
  <Override PartName="/ppt/ink/ink230.xml" ContentType="application/inkml+xml"/>
  <Override PartName="/ppt/ink/ink231.xml" ContentType="application/inkml+xml"/>
  <Override PartName="/ppt/ink/ink232.xml" ContentType="application/inkml+xml"/>
  <Override PartName="/ppt/ink/ink233.xml" ContentType="application/inkml+xml"/>
  <Override PartName="/ppt/ink/ink234.xml" ContentType="application/inkml+xml"/>
  <Override PartName="/ppt/ink/ink235.xml" ContentType="application/inkml+xml"/>
  <Override PartName="/ppt/ink/ink236.xml" ContentType="application/inkml+xml"/>
  <Override PartName="/ppt/ink/ink237.xml" ContentType="application/inkml+xml"/>
  <Override PartName="/ppt/ink/ink238.xml" ContentType="application/inkml+xml"/>
  <Override PartName="/ppt/ink/ink239.xml" ContentType="application/inkml+xml"/>
  <Override PartName="/ppt/ink/ink240.xml" ContentType="application/inkml+xml"/>
  <Override PartName="/ppt/ink/ink241.xml" ContentType="application/inkml+xml"/>
  <Override PartName="/ppt/ink/ink242.xml" ContentType="application/inkml+xml"/>
  <Override PartName="/ppt/ink/ink243.xml" ContentType="application/inkml+xml"/>
  <Override PartName="/ppt/ink/ink244.xml" ContentType="application/inkml+xml"/>
  <Override PartName="/ppt/ink/ink245.xml" ContentType="application/inkml+xml"/>
  <Override PartName="/ppt/ink/ink246.xml" ContentType="application/inkml+xml"/>
  <Override PartName="/ppt/ink/ink247.xml" ContentType="application/inkml+xml"/>
  <Override PartName="/ppt/ink/ink248.xml" ContentType="application/inkml+xml"/>
  <Override PartName="/ppt/ink/ink249.xml" ContentType="application/inkml+xml"/>
  <Override PartName="/ppt/ink/ink250.xml" ContentType="application/inkml+xml"/>
  <Override PartName="/ppt/ink/ink251.xml" ContentType="application/inkml+xml"/>
  <Override PartName="/ppt/ink/ink252.xml" ContentType="application/inkml+xml"/>
  <Override PartName="/ppt/ink/ink253.xml" ContentType="application/inkml+xml"/>
  <Override PartName="/ppt/ink/ink254.xml" ContentType="application/inkml+xml"/>
  <Override PartName="/ppt/ink/ink255.xml" ContentType="application/inkml+xml"/>
  <Override PartName="/ppt/slides/slide17.xml" ContentType="application/vnd.openxmlformats-officedocument.presentationml.slide+xml"/>
  <Override PartName="/ppt/ink/ink256.xml" ContentType="application/inkml+xml"/>
  <Override PartName="/ppt/ink/ink257.xml" ContentType="application/inkml+xml"/>
  <Override PartName="/ppt/ink/ink258.xml" ContentType="application/inkml+xml"/>
  <Override PartName="/ppt/ink/ink259.xml" ContentType="application/inkml+xml"/>
  <Override PartName="/ppt/ink/ink260.xml" ContentType="application/inkml+xml"/>
  <Override PartName="/ppt/ink/ink261.xml" ContentType="application/inkml+xml"/>
  <Override PartName="/ppt/ink/ink262.xml" ContentType="application/inkml+xml"/>
  <Override PartName="/ppt/ink/ink263.xml" ContentType="application/inkml+xml"/>
  <Override PartName="/ppt/ink/ink264.xml" ContentType="application/inkml+xml"/>
  <Override PartName="/ppt/ink/ink265.xml" ContentType="application/inkml+xml"/>
  <Override PartName="/ppt/ink/ink266.xml" ContentType="application/inkml+xml"/>
  <Override PartName="/ppt/ink/ink267.xml" ContentType="application/inkml+xml"/>
  <Override PartName="/ppt/ink/ink268.xml" ContentType="application/inkml+xml"/>
  <Override PartName="/ppt/ink/ink269.xml" ContentType="application/inkml+xml"/>
  <Override PartName="/ppt/ink/ink270.xml" ContentType="application/inkml+xml"/>
  <Override PartName="/ppt/ink/ink271.xml" ContentType="application/inkml+xml"/>
  <Override PartName="/ppt/ink/ink272.xml" ContentType="application/inkml+xml"/>
  <Override PartName="/ppt/ink/ink273.xml" ContentType="application/inkml+xml"/>
  <Override PartName="/ppt/ink/ink274.xml" ContentType="application/inkml+xml"/>
  <Override PartName="/ppt/ink/ink275.xml" ContentType="application/inkml+xml"/>
  <Override PartName="/ppt/ink/ink276.xml" ContentType="application/inkml+xml"/>
  <Override PartName="/ppt/ink/ink277.xml" ContentType="application/inkml+xml"/>
  <Override PartName="/ppt/ink/ink278.xml" ContentType="application/inkml+xml"/>
  <Override PartName="/ppt/ink/ink279.xml" ContentType="application/inkml+xml"/>
  <Override PartName="/ppt/ink/ink280.xml" ContentType="application/inkml+xml"/>
  <Override PartName="/ppt/ink/ink281.xml" ContentType="application/inkml+xml"/>
  <Override PartName="/ppt/ink/ink282.xml" ContentType="application/inkml+xml"/>
  <Override PartName="/ppt/ink/ink283.xml" ContentType="application/inkml+xml"/>
  <Override PartName="/ppt/ink/ink284.xml" ContentType="application/inkml+xml"/>
  <Override PartName="/ppt/ink/ink285.xml" ContentType="application/inkml+xml"/>
  <Override PartName="/ppt/ink/ink286.xml" ContentType="application/inkml+xml"/>
  <Override PartName="/ppt/ink/ink287.xml" ContentType="application/inkml+xml"/>
  <Override PartName="/ppt/ink/ink288.xml" ContentType="application/inkml+xml"/>
  <Override PartName="/ppt/ink/ink289.xml" ContentType="application/inkml+xml"/>
  <Override PartName="/ppt/ink/ink290.xml" ContentType="application/inkml+xml"/>
  <Override PartName="/ppt/ink/ink291.xml" ContentType="application/inkml+xml"/>
  <Override PartName="/ppt/ink/ink292.xml" ContentType="application/inkml+xml"/>
  <Override PartName="/ppt/ink/ink293.xml" ContentType="application/inkml+xml"/>
  <Override PartName="/ppt/ink/ink294.xml" ContentType="application/inkml+xml"/>
  <Override PartName="/ppt/ink/ink295.xml" ContentType="application/inkml+xml"/>
  <Override PartName="/ppt/ink/ink296.xml" ContentType="application/inkml+xml"/>
  <Override PartName="/ppt/ink/ink297.xml" ContentType="application/inkml+xml"/>
  <Override PartName="/ppt/ink/ink298.xml" ContentType="application/inkml+xml"/>
  <Override PartName="/ppt/slides/slide18.xml" ContentType="application/vnd.openxmlformats-officedocument.presentationml.slide+xml"/>
  <Override PartName="/ppt/ink/ink299.xml" ContentType="application/inkml+xml"/>
  <Override PartName="/ppt/ink/ink300.xml" ContentType="application/inkml+xml"/>
  <Override PartName="/ppt/ink/ink301.xml" ContentType="application/inkml+xml"/>
  <Override PartName="/ppt/ink/ink302.xml" ContentType="application/inkml+xml"/>
  <Override PartName="/ppt/ink/ink303.xml" ContentType="application/inkml+xml"/>
  <Override PartName="/ppt/ink/ink304.xml" ContentType="application/inkml+xml"/>
  <Override PartName="/ppt/ink/ink305.xml" ContentType="application/inkml+xml"/>
  <Override PartName="/ppt/ink/ink306.xml" ContentType="application/inkml+xml"/>
  <Override PartName="/ppt/ink/ink307.xml" ContentType="application/inkml+xml"/>
  <Override PartName="/ppt/ink/ink308.xml" ContentType="application/inkml+xml"/>
  <Override PartName="/ppt/ink/ink309.xml" ContentType="application/inkml+xml"/>
  <Override PartName="/ppt/ink/ink310.xml" ContentType="application/inkml+xml"/>
  <Override PartName="/ppt/ink/ink311.xml" ContentType="application/inkml+xml"/>
  <Override PartName="/ppt/ink/ink312.xml" ContentType="application/inkml+xml"/>
  <Override PartName="/ppt/ink/ink313.xml" ContentType="application/inkml+xml"/>
  <Override PartName="/ppt/ink/ink314.xml" ContentType="application/inkml+xml"/>
  <Override PartName="/ppt/ink/ink315.xml" ContentType="application/inkml+xml"/>
  <Override PartName="/ppt/ink/ink316.xml" ContentType="application/inkml+xml"/>
  <Override PartName="/ppt/ink/ink317.xml" ContentType="application/inkml+xml"/>
  <Override PartName="/ppt/ink/ink318.xml" ContentType="application/inkml+xml"/>
  <Override PartName="/ppt/ink/ink319.xml" ContentType="application/inkml+xml"/>
  <Override PartName="/ppt/ink/ink320.xml" ContentType="application/inkml+xml"/>
  <Override PartName="/ppt/ink/ink321.xml" ContentType="application/inkml+xml"/>
  <Override PartName="/ppt/ink/ink322.xml" ContentType="application/inkml+xml"/>
  <Override PartName="/ppt/ink/ink323.xml" ContentType="application/inkml+xml"/>
  <Override PartName="/ppt/ink/ink324.xml" ContentType="application/inkml+xml"/>
  <Override PartName="/ppt/ink/ink325.xml" ContentType="application/inkml+xml"/>
  <Override PartName="/ppt/ink/ink326.xml" ContentType="application/inkml+xml"/>
  <Override PartName="/ppt/ink/ink327.xml" ContentType="application/inkml+xml"/>
  <Override PartName="/ppt/ink/ink328.xml" ContentType="application/inkml+xml"/>
  <Override PartName="/ppt/ink/ink329.xml" ContentType="application/inkml+xml"/>
  <Override PartName="/ppt/ink/ink330.xml" ContentType="application/inkml+xml"/>
  <Override PartName="/ppt/ink/ink331.xml" ContentType="application/inkml+xml"/>
  <Override PartName="/ppt/ink/ink332.xml" ContentType="application/inkml+xml"/>
  <Override PartName="/ppt/ink/ink333.xml" ContentType="application/inkml+xml"/>
  <Override PartName="/ppt/ink/ink334.xml" ContentType="application/inkml+xml"/>
  <Override PartName="/ppt/ink/ink335.xml" ContentType="application/inkml+xml"/>
  <Override PartName="/ppt/ink/ink336.xml" ContentType="application/inkml+xml"/>
  <Override PartName="/ppt/ink/ink337.xml" ContentType="application/inkml+xml"/>
  <Override PartName="/ppt/ink/ink338.xml" ContentType="application/inkml+xml"/>
  <Override PartName="/ppt/ink/ink339.xml" ContentType="application/inkml+xml"/>
  <Override PartName="/ppt/ink/ink340.xml" ContentType="application/inkml+xml"/>
  <Override PartName="/ppt/ink/ink341.xml" ContentType="application/inkml+xml"/>
  <Override PartName="/ppt/slides/slide19.xml" ContentType="application/vnd.openxmlformats-officedocument.presentationml.slide+xml"/>
  <Override PartName="/ppt/ink/ink342.xml" ContentType="application/inkml+xml"/>
  <Override PartName="/ppt/ink/ink343.xml" ContentType="application/inkml+xml"/>
  <Override PartName="/ppt/ink/ink344.xml" ContentType="application/inkml+xml"/>
  <Override PartName="/ppt/ink/ink345.xml" ContentType="application/inkml+xml"/>
  <Override PartName="/ppt/ink/ink346.xml" ContentType="application/inkml+xml"/>
  <Override PartName="/ppt/ink/ink347.xml" ContentType="application/inkml+xml"/>
  <Override PartName="/ppt/ink/ink348.xml" ContentType="application/inkml+xml"/>
  <Override PartName="/ppt/ink/ink349.xml" ContentType="application/inkml+xml"/>
  <Override PartName="/ppt/ink/ink350.xml" ContentType="application/inkml+xml"/>
  <Override PartName="/ppt/ink/ink351.xml" ContentType="application/inkml+xml"/>
  <Override PartName="/ppt/ink/ink352.xml" ContentType="application/inkml+xml"/>
  <Override PartName="/ppt/ink/ink353.xml" ContentType="application/inkml+xml"/>
  <Override PartName="/ppt/ink/ink354.xml" ContentType="application/inkml+xml"/>
  <Override PartName="/ppt/ink/ink355.xml" ContentType="application/inkml+xml"/>
  <Override PartName="/ppt/ink/ink356.xml" ContentType="application/inkml+xml"/>
  <Override PartName="/ppt/ink/ink357.xml" ContentType="application/inkml+xml"/>
  <Override PartName="/ppt/ink/ink358.xml" ContentType="application/inkml+xml"/>
  <Override PartName="/ppt/ink/ink359.xml" ContentType="application/inkml+xml"/>
  <Override PartName="/ppt/ink/ink360.xml" ContentType="application/inkml+xml"/>
  <Override PartName="/ppt/ink/ink361.xml" ContentType="application/inkml+xml"/>
  <Override PartName="/ppt/ink/ink362.xml" ContentType="application/inkml+xml"/>
  <Override PartName="/ppt/ink/ink363.xml" ContentType="application/inkml+xml"/>
  <Override PartName="/ppt/ink/ink364.xml" ContentType="application/inkml+xml"/>
  <Override PartName="/ppt/ink/ink365.xml" ContentType="application/inkml+xml"/>
  <Override PartName="/ppt/ink/ink366.xml" ContentType="application/inkml+xml"/>
  <Override PartName="/ppt/ink/ink367.xml" ContentType="application/inkml+xml"/>
  <Override PartName="/ppt/ink/ink368.xml" ContentType="application/inkml+xml"/>
  <Override PartName="/ppt/ink/ink369.xml" ContentType="application/inkml+xml"/>
  <Override PartName="/ppt/ink/ink370.xml" ContentType="application/inkml+xml"/>
  <Override PartName="/ppt/ink/ink371.xml" ContentType="application/inkml+xml"/>
  <Override PartName="/ppt/ink/ink372.xml" ContentType="application/inkml+xml"/>
  <Override PartName="/ppt/ink/ink373.xml" ContentType="application/inkml+xml"/>
  <Override PartName="/ppt/ink/ink374.xml" ContentType="application/inkml+xml"/>
  <Override PartName="/ppt/ink/ink375.xml" ContentType="application/inkml+xml"/>
  <Override PartName="/ppt/ink/ink376.xml" ContentType="application/inkml+xml"/>
  <Override PartName="/ppt/ink/ink377.xml" ContentType="application/inkml+xml"/>
  <Override PartName="/ppt/ink/ink378.xml" ContentType="application/inkml+xml"/>
  <Override PartName="/ppt/ink/ink379.xml" ContentType="application/inkml+xml"/>
  <Override PartName="/ppt/ink/ink380.xml" ContentType="application/inkml+xml"/>
  <Override PartName="/ppt/ink/ink381.xml" ContentType="application/inkml+xml"/>
  <Override PartName="/ppt/ink/ink382.xml" ContentType="application/inkml+xml"/>
  <Override PartName="/ppt/ink/ink383.xml" ContentType="application/inkml+xml"/>
  <Override PartName="/ppt/ink/ink384.xml" ContentType="application/inkml+xml"/>
  <Override PartName="/ppt/ink/ink385.xml" ContentType="application/inkml+xml"/>
  <Override PartName="/ppt/ink/ink386.xml" ContentType="application/inkml+xml"/>
  <Override PartName="/ppt/slides/slide20.xml" ContentType="application/vnd.openxmlformats-officedocument.presentationml.slide+xml"/>
  <Override PartName="/ppt/ink/ink387.xml" ContentType="application/inkml+xml"/>
  <Override PartName="/ppt/ink/ink388.xml" ContentType="application/inkml+xml"/>
  <Override PartName="/ppt/ink/ink389.xml" ContentType="application/inkml+xml"/>
  <Override PartName="/ppt/ink/ink390.xml" ContentType="application/inkml+xml"/>
  <Override PartName="/ppt/ink/ink391.xml" ContentType="application/inkml+xml"/>
  <Override PartName="/ppt/slides/slide21.xml" ContentType="application/vnd.openxmlformats-officedocument.presentationml.slide+xml"/>
  <Override PartName="/ppt/ink/ink392.xml" ContentType="application/inkml+xml"/>
  <Override PartName="/ppt/slides/slide22.xml" ContentType="application/vnd.openxmlformats-officedocument.presentationml.slide+xml"/>
  <Override PartName="/ppt/ink/ink393.xml" ContentType="application/inkml+xml"/>
  <Override PartName="/ppt/slides/slide23.xml" ContentType="application/vnd.openxmlformats-officedocument.presentationml.slide+xml"/>
  <Override PartName="/ppt/ink/ink394.xml" ContentType="application/inkml+xml"/>
  <Override PartName="/ppt/ink/ink395.xml" ContentType="application/inkml+xml"/>
  <Override PartName="/ppt/slides/slide24.xml" ContentType="application/vnd.openxmlformats-officedocument.presentationml.slide+xml"/>
  <Override PartName="/ppt/ink/ink396.xml" ContentType="application/inkml+xml"/>
  <Override PartName="/ppt/slides/slide25.xml" ContentType="application/vnd.openxmlformats-officedocument.presentationml.slide+xml"/>
  <Override PartName="/ppt/ink/ink397.xml" ContentType="application/inkml+xml"/>
  <Override PartName="/ppt/slides/slide26.xml" ContentType="application/vnd.openxmlformats-officedocument.presentationml.slide+xml"/>
  <Override PartName="/ppt/ink/ink398.xml" ContentType="application/inkml+xml"/>
  <Override PartName="/ppt/slides/slide27.xml" ContentType="application/vnd.openxmlformats-officedocument.presentationml.slide+xml"/>
  <Override PartName="/ppt/ink/ink399.xml" ContentType="application/inkml+xml"/>
  <Override PartName="/ppt/slides/slide28.xml" ContentType="application/vnd.openxmlformats-officedocument.presentationml.slide+xml"/>
  <Override PartName="/ppt/ink/ink400.xml" ContentType="application/inkml+xml"/>
  <Override PartName="/ppt/slides/slide29.xml" ContentType="application/vnd.openxmlformats-officedocument.presentationml.slide+xml"/>
  <Override PartName="/ppt/ink/ink401.xml" ContentType="application/inkml+xml"/>
  <Override PartName="/ppt/ink/ink402.xml" ContentType="application/inkml+xml"/>
  <Override PartName="/ppt/ink/ink403.xml" ContentType="application/inkml+xml"/>
  <Override PartName="/ppt/ink/ink404.xml" ContentType="application/inkml+xml"/>
  <Override PartName="/ppt/ink/ink405.xml" ContentType="application/inkml+xml"/>
  <Override PartName="/ppt/ink/ink406.xml" ContentType="application/inkml+xml"/>
  <Override PartName="/ppt/slides/slide30.xml" ContentType="application/vnd.openxmlformats-officedocument.presentationml.slide+xml"/>
  <Override PartName="/ppt/slides/slide31.xml" ContentType="application/vnd.openxmlformats-officedocument.presentationml.slide+xml"/>
  <Override PartName="/ppt/ink/ink407.xml" ContentType="application/inkml+xml"/>
  <Override PartName="/ppt/ink/ink408.xml" ContentType="application/inkml+xml"/>
  <Override PartName="/ppt/ink/ink409.xml" ContentType="application/inkml+xml"/>
  <Override PartName="/ppt/ink/ink410.xml" ContentType="application/inkml+xml"/>
  <Override PartName="/ppt/ink/ink411.xml" ContentType="application/inkml+xml"/>
  <Override PartName="/ppt/ink/ink412.xml" ContentType="application/inkml+xml"/>
  <Override PartName="/ppt/ink/ink413.xml" ContentType="application/inkml+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type="screen4x3" cy="6858000" cx="9144000"/>
  <p:notesSz cx="6858000" cy="9144000"/>
  <p:defaultTex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rgbClr val="000000"/>
        </a:fontRef>
        <a:srgbClr val="000000"/>
      </a:tcTxStyle>
      <a:tcStyle>
        <a:tcBdr>
          <a:left>
            <a:ln w="12700" cmpd="sng">
              <a:solidFill>
                <a:srgbClr val="000000"/>
              </a:solidFill>
            </a:ln>
          </a:left>
          <a:right>
            <a:ln w="12700" cmpd="sng">
              <a:solidFill>
                <a:srgbClr val="000000"/>
              </a:solidFill>
            </a:ln>
          </a:right>
          <a:top>
            <a:ln w="12700" cmpd="sng">
              <a:solidFill>
                <a:srgbClr val="000000"/>
              </a:solidFill>
            </a:ln>
          </a:top>
          <a:bottom>
            <a:ln w="12700" cmpd="sng">
              <a:solidFill>
                <a:srgbClr val="000000"/>
              </a:solidFill>
            </a:ln>
          </a:bottom>
          <a:insideH>
            <a:ln w="12700" cmpd="sng">
              <a:solidFill>
                <a:srgbClr val="000000"/>
              </a:solidFill>
            </a:ln>
          </a:insideH>
          <a:insideV>
            <a:ln w="12700" cmpd="sng">
              <a:solidFill>
                <a:srgbClr val="000000"/>
              </a:solidFill>
            </a:ln>
          </a:insideV>
        </a:tcBdr>
        <a:fill>
          <a:noFill/>
        </a:fill>
      </a:tcStyle>
    </a:wholeTbl>
  </a:tblStyle>
</a:tblStyleLst>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7978" autoAdjust="0"/>
    <p:restoredTop sz="94660"/>
  </p:normalViewPr>
  <p:slideViewPr>
    <p:cSldViewPr snapToGrid="0">
      <p:cViewPr varScale="1">
        <p:scale>
          <a:sx n="116" d="100"/>
          <a:sy n="116" d="100"/>
        </p:scale>
        <p:origin x="1332" y="108"/>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tableStyles" Target="tableStyles.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ink/ink1.xml><?xml version="1.0" encoding="utf-8"?>
<ink xmlns="http://www.w3.org/2003/InkML">
  <definitions>
    <brush xml:id="br1">
      <brushProperty name="color" value="#000000"/>
      <brushProperty name="width" value="0.15875" units="cm"/>
      <brushProperty name="tip" value="ellipse"/>
      <brushProperty name="fitToCurve" value="1"/>
      <brushProperty name="height" value="0.1587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1231.165 755.622 533.15, 1231.165 550.37 857.683, 1231.165 296.785 866.749, 1368.537 90.158 869.496, 1603.827 -10.141 867.108, 1849.667 -15.086 867.441, 2097.637 -15.086 871.361, 2136.584 225.477 869.284, 2070.746 461.969 867.226, 2048.251 720.454 870.572, 2305.55 712.237 867.124, 2551.167 689.561 868.886, 2777.024 784.578 868.562, 2777.002 1038.99 867.923, 2777.002 1287.442 871.469, 2626.414 1481.878 870.006, 2382.502 1482.289 867.779, 2202.835 1664.446 867.499, 2247.05 1907.274 867.471, 2224.917 2147.91 869.455, 1976.51 2142.896 866.864, 1732.695 2142.896 868.473, 1489.127 2164.122 872.099, 1407.832 1933.639 869.535, 1407.832 1689.294 871.06, 1190.976 1553.807 868.98, 939.31 1548.35 866.599, 694.125 1540.538 871.995, 679.081 1286.972 866.623, 679.081 1038.655 869.573, 874.821 892.904 867.048, 1120.024 865.687 864.262, 1381.092 865.723 864.352, 1490.915 902.243 809.586, 1600.738 938.763 426.229</trace>
</ink>
</file>

<file path=ppt/ink/ink1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3017.435 12555.201, 3206.219 12555.201, 3520.859 12555.201, 3929.891 12586.575, 4496.245 12617.949, 4999.669 12680.698, 5566.021 12743.446, 5975.054 12837.567, 6352.622 12900.316, 6635.799 12963.064, 6856.046 12963.064, 7044.831 13025.812, 7233.615 13057.186, 7390.935 13057.186, 7265.079 12963.064, 7076.294 12963.064, 6950.438 12963.064, 6730.19 12994.438, 6447.014 13025.812, 6132.374 13119.934, 5786.27 13214.057, 5408.701 13308.179, 5062.597 13370.927, 4779.42 13465.048, 4622.1 13527.796, 4433.316 13621.918, 4275.996 13653.292, 4150.14 13684.666, 4024.284 13716.041, 4181.604 13621.918, 4338.924 13527.796, 4559.172 13465.048, 4873.813 13370.927, 5125.524 13276.805, 5440.165 13151.308, 5691.877 13088.56, 5943.59 12994.438, 6100.91 12963.064, 6258.229 12900.316, 6447.014 12806.193, 6572.871 12743.446, 6667.262 12617.949, 6541.406 12617.949, 6415.55 12649.323, 6289.694 12680.698, 5975.054 12712.072, 5597.485 12743.446, 5094.061 12806.193, 4527.708 12837.567, 4024.284 12931.69, 3552.323 12994.438, 3174.755 13088.56, 2923.042 13119.934, 2671.33 13182.683, 2514.01 13182.683, 2356.69 13245.431, 2230.834 13308.179, 2104.978 13402.3, 2230.834 13402.3, 2356.69 13402.3, 2545.474 13370.927, 2797.186 13308.179, 3080.363 13308.179, 3457.931 13308.179, 3772.572 13308.179, 4118.676 13276.805, 4433.316 13276.805, 4747.957 13276.805, 4968.205 13276.805, 5125.524 13276.805, 5251.381 13276.805, 5408.701 13276.805, 5566.021 13276.805, 5691.877 13276.805, 5817.733 13245.431, 5943.59 13214.057, 5817.733 13119.934, 5691.877 13119.934, 5566.021 13119.934, 5408.701 13119.934, 5251.381 13119.934, 5094.061 13119.934, 4936.741 13119.934, 4779.42 13119.934, 4622.1 13182.683, 4464.78 13214.057, 4275.996 13245.431, 4118.676 13245.431, 3929.891 13308.179, 3741.107 13402.3, 3615.251 13433.674, 3457.931 13496.422, 3269.147 13559.17, 3143.291 13621.918, 2985.971 13716.041, 2828.65 13778.789, 2671.33 13841.537, 2545.474 13904.284, 2419.618 13967.032, 2576.938 13872.91, 2734.259 13778.789, 2954.507 13653.292, 3174.755 13559.17, 3300.611 13496.422, 3426.467 13465.048, 3615.251 13370.927, 3772.572 13308.179, 3961.355 13245.431, 4150.14 13182.683, 4307.46 13151.308, 4559.172 13057.186, 4747.957 13025.812, 4968.205 12994.438, 5094.061 12963.064, 5219.917 12931.69, 5408.701 12868.941, 5534.557 12837.567, 5660.413 12806.193, 5534.557 12743.446, 5377.237 12743.446, 5251.381 12743.446, 5125.524 12743.446, 4999.669 12743.446, 4842.349 12743.446, 4653.564 12806.193, 4401.853 12837.567, 4150.14 12900.316, 3929.891 12900.316, 3709.643 12900.316, 3520.859 12900.316, 3363.539 12931.69, 3237.683 12963.064, 3111.827 12963.064, 2985.971 12963.064, 2860.114 12963.064, 2734.259 12963.064, 2860.114 12963.064, 3017.435 12963.064, 3143.291 12931.69, 3395.003 12868.941, 3520.859 12868.941, 3709.643 12868.941, 3866.963 12868.941, 4055.748 12837.567, 4213.068 12837.567, 4338.924 12837.567, 4559.172 12837.567, 4685.028 12837.567, 4810.885 12837.567, 4999.669 12837.567, 5125.524 12837.567, 4968.205 12837.567, 4779.42 12837.567, 4527.708 12837.567, 4370.388 12774.819, 4181.604 12774.819, 3992.82 12774.819, 3804.035 12774.819, 3678.179 12712.072, 3552.323 12680.698, 3395.003 12680.698, 3237.683 12680.698, 3080.363 12680.698, 2860.114 12680.698, 2734.259 12680.698, 2608.402 12680.698, 2482.546 12680.698, 2356.69 12680.698, 2514.01 12680.698, 2639.866 12680.698, 2765.722 12680.698, 2891.578 12680.698, 3048.899 12680.698, 3174.755 12680.698, 3300.611 12680.698, 3489.395 12680.698, 3615.251 12680.698, 3741.107 12680.698, 3898.427 12680.698, 4024.284 12680.698, 4150.14 12680.698, 4275.996 12680.698, 4401.853 12680.698, 4527.708 12680.698, 4653.564 12680.698, 4779.42 12743.446</trace>
</ink>
</file>

<file path=ppt/ink/ink10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-147.692 7304.581, -52.676 7304.581, 161.112 7304.581, 279.883 7304.581, 374.9 7304.581, 493.67 7280.895, 612.441 7280.895, 778.72 7257.208, 945 7257.208, 1135.033 7209.836, 1301.312 7209.836, 1491.346 7186.15, 1681.379 7186.15, 1918.921 7186.15, 2085.2 7186.15, 2251.479 7162.463, 2441.513 7162.463, 2679.054 7162.463, 2869.087 7162.463, 3082.875 7115.091, 3272.909 7115.091, 3486.696 7091.405, 3676.729 7091.405, 3866.763 7091.405, 4009.288 7091.405, 4175.567 7044.032, 4341.846 7044.032, 4531.88 7044.032, 4674.405 7044.032, 4816.93 7020.346, 4959.455 7020.346, 5101.98 6996.66, 5268.259 6996.66, 5482.046 6996.66, 5648.326 6996.66, 5838.359 6972.973, 6028.393 6972.973, 6242.181 6925.602, 6432.214 6901.915, 6622.247 6878.229, 6812.281 6854.543, 7049.822 6807.17, 7263.61 6807.17, 7501.151 6783.484, 7667.43 6783.484, 7833.709 6736.111, 7976.235 6736.111, 8118.76 6712.425, 8237.531 6712.425, 8356.302 6712.425, 8451.318 6712.425, 8570.089 6712.425, 8688.86 6712.425, 8831.385 6712.425, 8950.155 6736.111, 9092.682 6759.797, 9211.453 6783.484, 9353.978 6783.484, 9496.502 6807.17, 9662.781 6830.856, 9805.306 6830.856, 9947.831 6830.856, 10066.603 6830.856, 10209.128 6830.856, 10375.406 6830.856, 10589.194 6830.856, 10755.474 6830.856, 10921.752 6830.856, 11088.031 6830.856, 11254.311 6783.484, 11396.835 6783.484, 11563.114 6783.484, 11681.886 6783.484, 11800.657 6759.797, 11919.427 6759.797, 12038.198 6736.111, 12156.969 6736.111, 12299.494 6712.425, 12418.266 6712.425, 12537.035 6712.425, 12655.807 6712.425, 12798.332 6712.425, 12917.103 6712.425, 13083.381 6712.425, 13178.398 6712.425, 13297.169 6712.425, 13392.186 6712.425, 13534.712 6712.425, 13653.482 6712.425, 13796.008 6712.425, 13914.779 6712.425, 14057.303 6712.425, 14176.074 6712.425, 14342.354 6712.425, 14484.879 6712.425, 14651.157 6712.425, 14793.683 6712.425, 14936.208 6712.425, 15078.732 6712.425, 15268.767 6712.425, 15411.292 6712.425, 15577.57 6665.053, 15696.341 6665.053, 15791.357 6641.367, 15933.883 6641.367, 16100.161 6617.681, 16218.933 6617.681, 16337.703 6593.995, 16432.721 6593.995, 16551.492 6570.308, 16670.262 6570.308, 16812.787 6546.622, 16931.557 6546.622, 17050.33 6522.936, 17145.346 6522.936, 17264.115 6499.249, 17359.133 6499.249, 17454.15 6499.249, 17572.922 6475.563, 17667.938 6475.563, 17786.709 6475.563, 17881.725 6475.563, 17976.742 6475.563, 18071.76 6475.563, 18214.285 6475.563, 18309.301 6475.563, 18428.072 6451.876, 18523.088 6451.876, 18641.857 6451.876, 18736.875 6451.876, 18831.893 6451.876, 18926.908 6451.876, 19021.926 6451.876, 19188.205 6451.876, 19306.977 6451.876, 19473.254 6451.876, 19592.025 6451.876, 19734.551 6451.876, 19853.322 6451.876, 20019.6 6451.876, 20138.371 6451.876</trace>
</ink>
</file>

<file path=ppt/ink/ink101.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2774.071 4438.548 533.15, 2790.926 4555.457 868.806, 2811.47 4651.264 855.547, 2832.517 4767.836 838.113, 2857.335 4902.347 822.008, 2889.344 5018.625 814.437, 2921.313 5145.505 811.946, 2941.638 5281.675 815.811, 2956.421 5397.172 822.919, 2976.322 5507.278 832.65, 2992.019 5631.124 839.64, 3004.649 5734.7 845.148, 3028.381 5874.012 851.345, 3063.239 6062.607 855.746, 3086.984 6184.276 857.278, 3102.346 6311.964 857.927, 3105.916 6450.374 857.105, 3106.661 6583.113 855.367, 3106.63 6705.227 855.423, 3106.63 6802.921 857.561, 3106.63 6926.199 864.418, 3106.63 7040.976 866.341, 3106.63 7140.341 867.521, 3106.63 7238.436 864.734, 3106.63 7345.701 860.799, 3106.63 7451.018 866.339, 3215.421 7510.163 859.305</trace>
</ink>
</file>

<file path=ppt/ink/ink102.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6432.214 4083.255 533.15, 6432.212 4210.541 867.64, 6432.212 4361.83 847.391, 6432.212 4480.549 833.012, 6432.212 4600.464 823.637, 6432.212 4696.872 825.952, 6432.212 4801.845 831.693, 6432.212 4953.058 836.79, 6432.212 5064.245 834.276, 6432.212 5190.781 843.309, 6432.212 5327.212 845.624, 6432.212 5473.071 841.658, 6432.212 5586.339 833.203, 6432.212 5682.641 834.598, 6432.212 5823.353 837.523, 6432.212 5923.246 839.857, 6450.449 6027.717 850.253, 6481.359 6152.636 858.128, 6516.286 6253.649 859.474, 6542.217 6348.412 860.359, 6578.681 6461.591 862.333, 6611.838 6565.765 862.887, 6639.595 6675.899 862.831, 6683.116 6782.122 864.706, 6715.882 6880.44 868.689, 6715.785 6985.736 241.747</trace>
</ink>
</file>

<file path=ppt/ink/ink103.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10280.391 4083.255 533.15, 10280.391 4279.445 861.852, 10280.391 4382.159 858.416, 10280.391 4518.196 859.416, 10280.391 4651.891 858.535, 10280.391 4770.081 854.969, 10280.391 4884.339 855.562, 10280.391 4987.74 857.797, 10280.391 5084.505 860.58, 10280.391 5201.842 861.239, 10280.391 5306.991 859.215, 10280.391 5419.365 860.866, 10318.761 5527.262 862.547, 10355.651 5645.932 862.359, 10414.105 5840.781 867.377, 10443.252 5949.441 869.313, 10468.321 6053.535 868.068, 10493.398 6162.571 868.644, 10516.675 6260.541 869.268, 10517.932 6363.718 869.985, 10517.932 6461.705 867.374, 10484.59 6561.446 241.381</trace>
</ink>
</file>

<file path=ppt/ink/ink104.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13487.203 4012.196 533.15, 13487.203 4124.415 868.899, 13504.058 4228.936 855.632, 13535.591 4334.659 839.761, 13553.192 4468.445 842.923, 13556.799 4574.09 843.992, 13573.507 4681.646 841.412, 13578.905 4794.475 837.587, 13581.537 4926.962 843.052, 13582.269 5056.796 849.114, 13582.221 5187.627 856.282, 13582.221 5289.655 860.431, 13582.221 5392.568 862.734, 13549.646 5506.542 861.648, 13538.343 5624.037 858.949, 13535.237 5742.343 857.052, 13534.71 5857.402 859.686, 13534.71 5976.946 863.226, 13534.71 6087.492 866.757, 13534.71 6196.401 868.776, 13526.284 6306.35 867.842, 13487.203 6514.305 867.039, 13487.203 6619.791 868.861, 13528.938 6730.373 869.431, 13532.974 6835.681 241.954</trace>
</ink>
</file>

<file path=ppt/ink/ink105.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16147.67 3964.824 533.15, 16147.671 4063.097 869.52, 16147.671 4160.91 860.982, 16147.671 4275.059 855.236, 16147.671 4392.753 854.294, 16147.671 4496.176 860.133, 16147.671 4621.794 861.556, 16147.671 4759.157 855.068, 16147.671 4883.082 852.252, 16147.671 5014.128 852.116, 16147.671 5117.375 855.565, 16147.671 5214.387 860.345, 16147.671 5317.891 865.626, 16147.671 5416.908 865.879, 16147.671 5544.367 862.091, 16147.671 5648.063 860.305, 16147.671 5762.253 858.762, 16147.671 5871.332 858.042, 16147.671 5980.9 862.915, 16147.671 6085.778 867.665, 16147.671 6184.395 866.961, 16147.671 6292.23 868.89, 16147.671 6404.554 865.385, 16082.61 6502.176 863.055, 16078.413 6622.487 866.14, 16041.668 6720.873 241.038</trace>
</ink>
</file>

<file path=ppt/ink/ink106.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1776.396 5599.173 533.15, 1876.729 5599.174 868.936, 1979.628 5599.174 858.881, 2082.217 5582.367 843.611, 2189.888 5549.958 837.877, 2314.729 5524.346 843.708, 2448.266 5508.373 851.439, 2549.655 5529.116 236.947</trace>
</ink>
</file>

<file path=ppt/ink/ink107.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5624.572 5528.114 533.15, 5725.391 5528.115 868.493, 5843.066 5499.475 861.158, 5965.978 5485.076 856.954, 6067.972 5506.201 238.482</trace>
</ink>
</file>

<file path=ppt/ink/ink108.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9544.011 5385.997 533.15, 9750.955 5385.998 861.27, 9866.516 5385.998 861.806, 9974.232 5385.998 865.394, 10087.023 5385.998 868.544, 10187.186 5419.289 241.707</trace>
</ink>
</file>

<file path=ppt/ink/ink109.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13035.873 5457.056 533.15, 13137.452 5419.017 868.372, 13235.624 5398.422 858.233, 13346.729 5374.84 846.459, 13446.35 5365.114 848.364, 13557.028 5342.14 863.055, 13653.482 5314.938 870.259, 13759.157 5319.802 242.184</trace>
</ink>
</file>

<file path=ppt/ink/ink11.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5314.309 12712.072, 5566.021 12712.072, 5691.877 12712.072, 5880.662 12712.072, 6069.446 12712.072, 6321.158 12712.072, 6541.406 12712.072, 6761.654 12712.072, 7044.831 12743.446, 7390.935 12774.819, 7642.647 12806.193, 7925.824 12806.193, 8177.536 12837.567, 8460.712 12868.941, 8680.96 12900.316, 8869.744 12900.316, 9058.528 12931.69, 9278.776 12931.69, 9467.561 12963.064, 9656.345 12963.064, 9813.665 12963.064, 10002.449 12963.064, 10159.771 12994.438, 10380.019 12994.438, 10568.802 13025.812, 10820.514 13057.186, 11103.691 13088.56, 11481.259 13119.934, 11858.827 13182.683, 12267.859 13214.057, 12645.429 13276.805, 13085.924 13276.805, 13369.101 13308.179, 13620.812 13339.553, 13778.134 13370.927, 13935.453 13370.927, 14124.238 13402.3, 14250.095 13433.674, 14375.951 13465.048, 14501.806 13465.048, 14659.127 13496.422, 14847.91 13527.796, 15036.694 13527.796, 15225.479 13559.17, 15445.728 13559.17, 15571.582 13559.17, 15697.438 13559.17, 15886.224 13590.544, 16012.08 13590.544, 16137.937 13590.544, 16263.791 13590.544, 16389.648 13496.422, 16484.039 13370.927, 16609.896 13339.553, 16735.752 13245.431, 16861.609 13119.934, 16924.537 12994.438, 16798.682 12900.316, 16641.359 12900.316, 16515.504 12900.316, 16389.648 12900.316, 16263.791 12900.316, 16137.937 12900.316, 15980.615 12994.438, 15854.76 12994.438, 15728.903 13025.812, 15540.119 13057.186, 15414.263 13088.56, 15256.943 13119.934, 15131.088 13151.308, 15005.231 13151.308, 14879.375 13151.308, 14722.054 13151.308, 14533.271 13151.308, 14407.414 13151.308, 14281.558 13151.308, 14124.238 13151.308, 13966.918 13151.308, 13746.669 13057.186, 13526.421 12994.438, 13274.708 12963.064, 13117.39 12963.064, 12928.604 12963.064, 12771.285 12900.316, 12613.964 12900.316, 12488.107 12868.941, 12330.787 12868.941, 12173.469 12837.567, 11984.684 12837.567, 11795.899 12806.193, 11638.579 12806.193, 11418.33 12774.819, 11198.083 12743.446, 11040.763 12712.072, 10820.514 12680.698, 10600.266 12680.698, 10380.019 12649.323, 10159.771 12617.949, 9939.521 12617.949, 9656.345 12586.575, 9467.561 12555.201, 9341.705 12555.201, 9121.456 12555.201, 8869.744 12523.827, 8649.496 12523.827, 8429.247 12523.827, 8208.999 12523.827, 8051.68 12523.827, 7862.896 12523.827, 7705.576 12523.827, 7516.791 12523.827, 7328.007 12523.827, 7139.223 12523.827, 7013.367 12523.827, 6856.046 12523.827, 6730.19 12523.827, 6572.871 12523.827, 6415.55 12523.827, 6289.694 12523.827, 6069.446 12523.827, 5880.662 12523.827, 5754.806 12523.827, 5628.949 12523.827, 5503.093 12523.827, 5377.237 12523.827, 5219.917 12523.827, 5031.133 12523.827, 4873.813 12523.827, 4716.492 12523.827, 4590.636 12523.827, 4401.853 12523.827, 4244.532 12523.827, 4118.676 12523.827, 3961.355 12523.827, 3835.5 12523.827, 3709.643 12523.827, 3583.787 12523.827, 3709.643 12523.827, 3835.5 12523.827, 3992.82 12523.827, 4150.14 12461.079, 4307.46 12429.705, 4433.316 12398.332, 4622.1 12366.958, 4779.42 12335.584, 4936.741 12335.584, 5125.524 12304.21, 5251.381 12304.21, 5471.629 12304.21, 5628.949 12304.21, 5786.27 12304.21, 5912.125 12304.21, 6037.982 12304.21, 6163.838 12304.21, 6289.694 12304.21, 6415.55 12304.21, 6541.406 12304.21, 6698.726 12304.21, 6824.583 12304.21, 6981.903 12304.21, 7107.759 12304.21, 7233.615 12304.21, 7390.935 12304.21, 7516.791 12304.21, 7737.039 12304.21, 7894.359 12304.21, 8083.144 12304.21, 8240.464 12304.21, 8429.247 12304.21, 8586.568 12304.21, 8743.888 12304.21, 8901.208 12304.21, 9027.064 12304.21, 9184.385 12304.21, 9310.241 12304.21, 9467.561 12304.21, 9656.345 12304.21, 9845.129 12304.21, 10002.449 12304.21, 10159.771 12304.21, 10317.09 12304.21, 10442.946 12304.21, 10568.802 12304.21, 10726.122 12304.21, 10883.442 12304.21, 11040.763 12304.21, 11198.083 12366.958, 11355.402 12429.705, 11481.259 12461.079, 11670.043 12523.827, 11921.756 12617.949, 12110.54 12649.323, 12236.396 12680.698, 12393.716 12712.072, 12519.572 12743.446, 12676.892 12743.446, 12802.748 12806.193, 12928.604 12806.193, 13054.461 12837.567, 13180.316 12868.941, 13306.173 12931.69, 13463.493 12931.69, 13589.349 12963.064, 13715.205 12963.064, 13841.062 12994.438, 13966.918 12994.438, 14092.773 13025.812, 14218.63 13025.812, 14375.951 13025.812, 14501.806 13057.186, 14627.662 13057.186, 14784.982 13057.186, 14942.302 13057.186, 15099.623 13057.186, 15225.479 13057.186, 15351.334 13057.186, 15540.119 13057.186, 15728.903 13057.186, 15886.224 13057.186, 16043.543 13057.186, 16169.399 13057.186, 16295.256 13057.186, 16421.111 13057.186, 16546.969 13057.186, 16421.111 12963.064, 16295.256 12900.316, 16137.937 12837.567, 16012.08 12774.819, 15886.224 12774.819, 15760.367 12743.446, 15634.511 12743.446, 15508.655 12743.446, 15382.8 12743.446, 15256.943 12743.446, 15099.623 12806.193, 14973.767 12837.567, 14847.91 12837.567, 14690.59 12837.567, 14533.271 12868.941, 14375.951 12868.941, 14187.166 12900.316, 13998.382 12931.69, 13841.062 12931.69, 13652.277 12931.69, 13526.421 12931.69, 13337.637 12931.69, 13180.316 12931.69, 12991.533 12931.69, 12834.213 12931.69, 12676.892 12931.69, 12519.572 12931.69, 12362.251 12931.69, 12236.396 12931.69, 12079.075 12931.69, 11953.22 12931.69, 11732.971 12931.69, 11575.651 12931.69, 11449.795 12931.69, 11323.938 12931.69, 11198.083 12931.69, 11040.763 12931.69, 10883.442 12931.69, 10726.122 12931.69, 10568.802 12931.69, 10411.481 12931.69, 10285.625 12931.69, 10128.306 12931.69, 10002.449 12931.69, 9876.593 12931.69, 9750.736 12931.69, 9593.417 12931.69, 9467.561 12931.69, 9341.705 12931.69, 9184.385 12931.69, 9058.528 12837.567, 8869.744 12806.193, 8712.424 12806.193, 8555.104 12774.819, 8366.319 12743.446, 8208.999 12743.446, 8083.144 12712.072, 7925.824 12712.072, 7799.967 12680.698, 7642.647 12649.323, 7453.863 12617.949, 7328.007 12586.575, 7170.688 12555.201, 7013.367 12555.201, 6856.046 12523.827, 6698.726 12492.453, 6572.871 12492.453</trace>
</ink>
</file>

<file path=ppt/ink/ink110.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15530.062 5196.507 533.15, 15640.363 5196.508 868.228, 15753.745 5196.508 856.501, 15854.191 5196.508 852.367, 15950.891 5196.508 854.767, 16083.067 5196.508 860.665, 16203.699 5196.508 862.159, 16313.486 5196.508 862.1, 16412.904 5229.553 239.914</trace>
</ink>
</file>

<file path=ppt/ink/ink111.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18285.547 5172.821 533.15, 18387.117 5172.821 868.253, 18485.658 5172.821 859.014, 18620.557 5154.553 849.38, 18722.074 5136.479 849.212, 18827.875 5121.333 849.39, 18929.25 5100.983 846.478, 19031.369 5113.583 235.566</trace>
</ink>
</file>

<file path=ppt/ink/ink112.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10123.009 14619.286, 10123.009 14350.71, 10123.009 14037.37, 10123.009 13724.032, 10123.009 13500.218, 10123.009 13276.404, 10123.009 13097.354, 10123.009 12918.303, 10123.009 12739.251, 10123.009 12515.438, 10123.009 12336.387, 10123.009 12112.573, 10123.009 11888.76, 10123.009 11709.709, 10123.009 11530.659, 10123.009 11351.608, 10123.009 11172.557, 10302.573 11172.557, 10482.138 11172.557, 10706.594 11172.557, 10931.049 11172.557, 11110.614 11172.557, 11335.07 11172.557, 11514.635 11172.557, 11694.199 11172.557, 11873.763 11172.557, 12053.327 11172.557, 12232.893 11172.557, 12412.456 11172.557, 12636.913 11172.557, 12816.478 11172.557, 12996.042 11172.557, 13175.606 11172.557, 13355.171 11172.557, 13534.735 11172.557, 13714.301 11172.557, 13893.865 11262.082, 13893.865 11441.133, 13893.865 11620.184, 13893.865 11843.997, 13893.865 12023.048, 13893.865 12202.1, 13893.865 12425.912, 13893.865 12649.727, 13893.865 12873.54, 13893.865 13052.591, 13893.865 13276.404, 13893.865 13455.456, 13893.865 13679.269, 13893.865 13858.319, 13893.865 14082.134, 13893.865 14261.185, 13893.865 14484.998, 13893.865 14664.049</trace>
</ink>
</file>

<file path=ppt/ink/ink113.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10011.59 12970.037, 10207.736 12970.037, 10364.655 12930.919, 10554.1 12894.029, 10717.72 12852.685, 10953.097 12852.685, 11110.015 12852.685, 11266.933 12852.685, 11463.08 12813.568, 11619.998 12813.568, 11776.916 12774.451, 11933.833 12774.451, 12090.751 12735.333, 12286.898 12735.333, 12443.816 12735.333, 12600.734 12735.333, 12796.882 12735.333, 12953.8 12735.333, 13110.718 12735.333, 13267.636 12735.333, 13424.553 12696.216, 13581.471 12657.099, 13738.388 12657.099, 13895.307 12657.099, 14052.226 12696.216, 14209.143 12696.216</trace>
</ink>
</file>

<file path=ppt/ink/ink114.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10821.977 12482.058, 10931.274 12300.416, 11004.14 12155.104, 11113.437 11973.463, 11222.733 11828.15, 11332.031 11682.837, 11441.329 11537.524, 11550.626 11392.212, 11696.355 11283.227, 11842.086 11283.227, 11987.815 11283.227, 12133.545 11283.227, 12279.274 11283.227, 12425.004 11283.227, 12570.733 11283.227, 12716.464 11283.227, 12862.193 11283.227, 13007.923 11283.227, 13153.652 11283.227, 13299.383 11283.227, 13335.815 11428.54, 13445.111 11573.853, 13517.977 11719.165, 13590.842 11864.479, 13627.274 12009.791, 13700.14 12155.104, 13736.571 12300.416, 13809.436 12445.729, 13882.301 12591.042, 13736.571 12700.026, 13590.842 12700.026, 13445.111 12700.026, 13299.383 12700.026, 13153.652 12700.026, 12971.491 12700.026, 12789.329 12700.026, 12570.733 12700.026, 12388.571 12700.026, 12206.409 12700.026, 11987.815 12700.026, 11805.652 12700.026, 11623.49 12700.026, 11441.329 12700.026, 11295.6 12700.026, 11113.437 12700.026, 10967.708 12700.026, 11113.437 12700.026, 11259.167 12663.698, 11441.329 12591.042, 11659.923 12482.058, 11842.086 12409.401, 12024.247 12300.416, 12169.978 12227.76, 12315.707 12191.432, 12497.869 12155.104, 12643.598 12046.119, 12461.437 12046.119, 12279.274 12046.119, 12060.68 12046.119, 11878.518 12046.119, 11732.788 12046.119, 11587.059 12046.119, 11732.788 11937.135, 11914.95 11900.807, 12060.68 11828.15, 12206.409 11791.821, 12352.139 11719.165, 12497.869 11682.837, 12315.707 11864.479, 12169.978 11973.463, 12024.247 12046.119, 11878.518 12118.775, 11696.355 12227.76, 11550.626 12300.416, 11404.896 12373.073, 11332.031 12227.76, 11368.464 12082.447, 11441.329 11937.135, 11587.059 11791.821, 11696.355 11646.509, 11842.086 11537.524, 11987.815 11392.212, 12133.545 11283.227, 12279.274 11174.242, 12425.004 11065.258, 12242.843 11174.242, 12097.111 11283.227, 11914.95 11392.212, 11732.788 11573.853, 11587.059 11682.837, 11441.329 11828.15, 11368.464 11973.463, 11259.167 12118.775, 11222.733 12264.088, 11149.869 12409.401, 11149.869 12554.714, 11295.6 12554.714, 11441.329 12554.714, 11587.059 12554.714, 11732.788 12554.714, 11878.518 12554.714, 12024.247 12554.714, 12202.643 12554.714, 12388.571 12554.714, 12534.302 12554.714, 12680.031 12554.714, 12862.193 12482.058, 13007.923 12445.729, 13153.652 12445.729, 13299.383 12409.401, 13445.111 12373.073, 13590.842 12373.073, 13773.003 12373.073, 13627.274 12227.76, 13481.544 12046.119, 13335.815 11937.135, 13226.517 11755.493, 13080.788 11646.509, 12935.058 11537.524, 12789.329 11392.212, 12607.166 11319.556, 12461.437 11246.898, 12315.707 11137.914, 12461.437 11246.898, 12607.166 11319.556, 12789.329 11428.54, 12935.058 11537.524, 13117.221 11610.181, 13262.95 11682.837, 13408.68 11864.479, 13262.95 11755.493, 13117.221 11755.493, 12825.761 11755.493, 12680.031 11719.165, 12534.302 11719.165, 12352.139 11682.837, 12206.409 11682.837, 12060.68 11646.509, 12279.274 11610.181, 12497.869 11610.181, 12716.464 11610.181, 12898.625 11610.181, 13044.355 11610.181, 12898.625 11610.181, 12752.896 11610.181, 12607.166 11610.181, 12425.004 11610.181, 12279.274 11610.181, 12133.545 11610.181, 11987.815 11610.181, 12169.978 11610.181, 12315.707 11610.181, 12461.437 11610.181, 12607.166 11610.181, 12752.896 11610.181, 12935.058 11682.837, 12789.329 11610.181, 12643.598 11537.524, 12497.869 11464.868, 12352.139 11392.212, 12497.869 11428.54, 12643.598 11537.524, 12825.761 11646.509, 12971.491 11791.821, 13044.355 11937.135, 12971.491 12082.447, 12862.193 12227.76, 12716.464 12373.073, 12570.733 12409.401, 12425.004 12445.729, 12570.733 12518.386, 12716.464 12518.386, 12862.193 12518.386, 13007.923 12518.386, 13190.085 12518.386, 13372.247 12518.386, 13517.977 12518.386, 13627.274 12373.073, 13408.68 12227.76, 13262.95 12118.775, 13117.221 12082.447, 12971.491 12009.791, 12825.761 11937.135, 12971.491 11828.15, 13117.221 11828.15, 13262.95 11828.15, 13080.788 11973.463, 12862.193 12009.791, 12680.031 12046.119, 12534.302 12082.447, 12388.571 12082.447, 12242.843 12082.447, 12388.571 12118.775, 12206.409 12118.775, 12060.68 12118.775, 11878.518 12155.104, 11732.788 12191.432, 11587.059 12227.76, 11441.329 12227.76, 11295.6 12227.76, 11149.869 12300.416, 11004.14 12300.416, 11149.869 12336.745, 11295.6 12409.401, 11441.329 12409.401, 11295.6 12482.058, 11149.869 12482.058, 11295.6 12482.058, 11441.329 12482.058, 11587.059 12482.058</trace>
</ink>
</file>

<file path=ppt/ink/ink115.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11186.302 14007.842, 11295.6 13862.529, 11441.329 13753.544, 11587.059 13644.56, 11769.22 13535.575, 11951.383 13462.919, 12097.111 13426.591, 12242.843 13353.935, 12388.571 13317.605, 12570.733 13317.605, 12716.464 13317.605, 12862.193 13353.935, 13007.923 13426.591, 13153.652 13462.919, 13299.383 13571.903, 13299.383 13717.216, 13190.085 13862.529, 13007.923 14007.842, 12862.193 14080.497, 12643.598 14116.826, 12425.004 14153.154, 12242.843 14153.154, 12060.68 14153.154, 11878.518 14153.154, 11696.355 14153.154, 11441.329 14080.497, 11259.167 14044.171, 11113.437 14007.842, 10967.708 13935.185, 11149.869 13898.858, 11295.6 13898.858, 11441.329 13898.858, 11587.059 13862.529, 11732.788 13826.201, 11987.815 13789.872, 12169.978 13753.544, 12352.139 13717.216, 12534.302 13644.56, 12680.031 13608.231, 12825.761 13608.231, 12971.491 13571.903, 12825.761 13571.903, 12680.031 13571.903, 12461.437 13571.903, 12279.274 13571.903, 12133.545 13571.903, 11987.815 13571.903, 11842.086 13644.56, 12024.247 13680.889, 12206.409 13680.889, 12388.571 13608.231, 12570.733 13608.231, 12716.464 13571.903, 12862.193 13571.903, 12680.031 13644.56, 12534.302 13680.889, 12352.139 13717.216, 12169.978 13789.872, 12024.247 13826.201, 12169.978 13898.858, 12352.139 13898.858, 12497.869 13898.858, 12643.598 13898.858, 12789.329 13898.858, 12935.058 13898.858, 13080.788 13898.858, 13226.517 13898.858, 13335.815 13717.216, 13481.544 13717.216, 13299.383 13608.231, 13153.652 13499.247, 13044.355 13353.935, 12862.193 13353.935, 13007.923 13317.605, 13190.085 13462.919, 13372.247 13608.231, 13481.544 13753.544, 13627.274 13826.201, 13445.111 13935.185, 13299.383 13935.185, 13153.652 13935.185, 13007.923 13935.185, 12862.193 13935.185, 12716.464 13935.185, 12570.733 13935.185, 12425.004 13935.185, 12242.843 13935.185, 12097.111 13935.185, 11951.383 13935.185, 11805.652 13935.185, 11623.49 13935.185, 11441.329 13935.185, 11295.6 13935.185, 11149.869 13935.185, 11004.14 13935.185</trace>
</ink>
</file>

<file path=ppt/ink/ink116.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12680.031 13935.185, 12825.761 13935.185, 12971.491 13935.185, 13117.221 13935.185, 13299.383 13935.185, 13445.111 13935.185, 13590.842 14007.842, 13736.571 14007.842, 13554.41 14007.842, 13408.68 14007.842, 13262.95 14007.842, 13117.221 14007.842, 12971.491 14007.842, 12825.761 14080.497, 12971.491 14080.497, 13117.221 14080.497, 13299.383 14080.497, 13445.111 14080.497, 13299.383 14080.497, 13153.652 14080.497</trace>
</ink>
</file>

<file path=ppt/ink/ink117.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2498.403 11228.9, 2550.313 11384.186, 2576.269 11513.591, 2576.269 11642.996, 2576.269 11798.281, 2576.269 11953.568, 2576.269 12108.854, 2576.269 12212.378, 2576.269 12315.902, 2576.269 12419.427, 2602.224 12522.95, 2706.045 12574.712, 2809.866 12600.593, 2913.687 12600.593, 3043.463 12600.593, 3147.284 12600.593, 3303.016 12600.593, 3458.747 12600.593, 3614.479 12600.593, 3796.166 12600.593, 3925.942 12600.593, 4055.718 12600.593, 4159.539 12626.475</trace>
</ink>
</file>

<file path=ppt/ink/ink118.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3354.926 12859.403, 3354.926 12962.928, 3354.926 13092.333, 3354.926 13247.618, 3354.926 13351.142, 3354.926 13532.31, 3354.926 13713.477, 3354.926 13868.763, 3354.926 13972.287, 3354.926 14075.812, 3354.926 14205.215, 3354.926 14308.739, 3328.971 14412.264</trace>
</ink>
</file>

<file path=ppt/ink/ink119.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525.804 14489.907, 525.804 14360.501, 525.804 14231.096, 473.893 14049.93, 473.893 13894.644, 473.893 13791.119, 473.893 13558.189, 447.938 13377.023, 447.938 13169.976, 421.983 12988.809, 421.983 12807.641, 421.983 12704.116, 421.983 12522.95, 421.983 12367.663, 421.983 12186.497, 421.983 12031.21, 421.983 11875.925, 447.938 11720.639, 473.893 11617.115, 525.804 11461.83, 551.759 11306.543, 603.67 11151.257, 655.58 10944.209, 681.535 10840.685, 707.491 10711.279, 759.401 10607.756, 811.312 10452.471, 837.267 10323.065, 863.222 10193.659, 889.177 10090.136, 941.088 9960.73, 967.043 9857.206, 1044.909 9727.801, 1070.864 9624.277, 1122.775 9520.753, 1148.73 9417.229, 1252.551 9287.824, 1304.461 9184.3, 1408.282 9080.776, 1512.103 9029.015, 1615.924 8977.253, 1719.745 8925.49, 1823.566 8899.609, 1927.387 8821.967, 2031.208 8821.967, 2135.029 8821.967, 2238.851 8873.729, 2342.671 8925.49, 2446.493 8951.371, 2550.313 8951.371, 2654.135 8951.371, 2706.045 9054.895, 2732 9158.419, 2783.911 9261.943, 2809.866 9365.468, 2913.687 9417.229, 2991.553 9520.753, 3069.419 9624.277, 3147.284 9727.801, 3225.15 9831.325, 3277.061 9934.85, 3354.926 10038.373, 3406.837 10141.898, 3510.658 10245.422, 3562.569 10348.946, 3614.479 10452.471, 3692.344 10555.994, 3744.255 10659.518, 3770.21 10763.042, 3796.166 10866.565, 3796.166 10970.09, 3848.076 11125.377, 3874.031 11228.9, 3899.987 11332.424, 3925.942 11461.83, 3951.897 11565.354, 3977.852 11694.757, 4003.808 11798.281, 4003.808 11901.806, 4003.808 12005.33, 4003.808 12108.854, 4003.808 12212.378, 4029.763 12315.902, 4029.763 12419.427, 4081.674 12522.95, 4159.539 12678.235</trace>
</ink>
</file>

<file path=ppt/ink/ink12.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12110.54 12900.316, 12267.859 12963.064, 12425.18 12994.438, 12551.036 13057.186, 12708.356 13119.934, 12834.213 13182.683, 12960.068 13214.057, 13148.853 13276.805, 13306.173 13339.553, 13432.028 13402.3, 13557.884 13465.048, 13683.74 13465.048, 13809.597 13496.422, 13935.453 13496.422, 14061.31 13496.422, 14250.095 13496.422, 14375.951 13496.422, 14501.806 13496.422, 14659.127 13496.422, 14879.375 13496.422, 15036.694 13496.422, 15225.479 13433.674, 15382.8 13433.674, 15603.047 13433.674, 15760.367 13433.674, 15949.151 13370.927, 16106.471 13370.927, 16326.721 13339.553, 16484.039 13339.553, 16672.824 13339.553, 16861.609 13339.553, 17018.93 13339.553, 17239.176 13308.179, 17427.492 13308.179, 17585.281 13308.179, 17742.602 13308.179</trace>
</ink>
</file>

<file path=ppt/ink/ink120.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4107.629 12678.235, 4185.494 12885.284, 4185.494 12988.809, 4207.269 13109.876, 4237.405 13247.618, 4237.405 13377.023, 4289.315 13480.547, 4289.315 13609.953, 4289.315 13713.477, 4289.315 13842.881, 4289.315 13946.405, 4289.315 14075.812, 4289.315 14205.215, 4289.315 14308.739, 4289.315 14438.144</trace>
</ink>
</file>

<file path=ppt/ink/ink121.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19436.727 13686.689, 19265.85 13771.884, 19123.451 13857.079, 19009.537 13913.875, 18838.658 13970.671, 18724.742 13999.068, 18610.824 14027.466, 18496.906 14055.864, 18382.988 14055.864, 18269.07 14084.262, 18155.152 14084.262, 18012.756 14112.659, 17870.357 14112.659, 17727.961 14141.058, 17585.564 14141.058, 17386.209 14141.058, 17243.812 14141.058, 17101.414 14169.455, 16845.1 14197.854, 16682.324 14197.854, 16531.828 14197.854, 16332.471 14226.251, 16133.114 14254.648, 16019.197 14254.648, 15876.8 14283.047, 15734.401 14283.047, 15620.484 14311.446, 15478.088 14311.446, 15307.21 14339.844, 15164.814 14368.241, 15022.417 14396.64, 14880.021 14396.64, 14737.621 14425.037, 14623.704 14425.037, 14481.308 14453.435, 14281.953 14481.833, 14082.597 14510.23, 13968.678 14510.23, 13854.761 14538.629, 13655.404 14538.629, 13541.486 14538.629, 13427.569 14538.629, 13313.651 14538.629, 13199.734 14567.026, 13000.379 14567.026, 12886.461 14567.026, 12772.543 14567.026, 12601.666 14567.026, 12402.311 14567.026, 12259.912 14567.026, 12089.037 14567.026, 11889.681 14567.026, 11718.805 14567.026, 11519.448 14567.026, 11320.094 14567.026, 11149.216 14567.026, 10949.86 14567.026, 10807.463 14567.026, 10636.587 14567.026, 10465.71 14567.026, 10294.834 14510.23, 10180.915 14453.435, 10038.519 14425.037, 9867.642 14396.64, 9696.767 14368.241, 9554.368 14368.241, 9411.971 14339.844, 9269.574 14339.844, 9070.218 14311.446, 8956.301 14283.047, 8813.903 14283.047, 8699.986 14254.648, 8529.109 14254.648, 8358.232 14226.251, 8187.356 14226.251, 8044.96 14197.854, 7874.083 14197.854, 7760.165 14169.455, 7560.809 14169.455, 7389.933 14112.659, 7276.015 14112.659, 7105.139 14112.659, 6934.262 14084.262, 6791.865 14084.262, 6564.03 14084.262, 6421.633 14055.864, 6307.715 14055.864, 6108.359 14055.864, 5909.003 14055.864, 5709.647 14055.864, 5538.771 14055.864, 5424.853 14055.864, 5310.935 14055.864, 5168.538 14055.864, 5054.621 14055.864, 4940.703 14055.864, 4798.306 14055.864, 4627.429 14055.864, 4456.553 14055.864, 4314.155 14055.864, 4200.238 14055.864, 4000.882 14055.864, 3830.006 14055.864, 3602.17 14055.864, 3488.252 14055.864, 3317.376 14055.864, 3146.5 14055.864, 2975.623 14055.864, 2833.226 14055.864, 2662.349 14055.864, 2519.952 13999.068, 2349.076 13999.068, 2178.199 13999.068, 2035.802 13999.068, 1921.885 13970.671, 1779.487 13970.671, 1580.131 13970.671, 1466.214 13942.272, 1295.337 13942.272, 1152.94 13942.272, 982.064 13942.272, 868.146 13942.272, 725.749 13942.272, 583.352 13942.272, 383.996 13942.272, 156.161 13942.272, -43.195 13970.671, -185.592 13999.068, -356.469 14027.466, -498.866 14027.466, -669.743 14027.466, -783.66 14027.466, -897.578 14055.864, -1011.496 14055.864, -1125.413 14055.864</trace>
</ink>
</file>

<file path=ppt/ink/ink122.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17833.002 14240.405, 18016.295 14240.405, 18199.59 14240.405, 18456.203 14240.405, 18676.156 14240.405, 18969.428 14240.405, 19189.379 14240.405, 19445.992 14240.405, 19592.627 14276.96, 19849.24 14313.515, 19995.877 14313.515, 19849.24 14276.96, 19702.604 14240.405, 19482.65 14203.851, 19299.357 14167.298, 19152.723 14167.298, 18896.107 14167.298, 18749.473 14167.298, 18602.838 14167.298, 18456.203 14167.298, 18749.473 14094.19, 18896.107 14094.19, 19116.062 14057.636, 19262.699 14057.636, 19409.334 14021.081, 19665.947 14021.081, 19812.582 14021.081, 19959.217 14021.081, 19775.922 14094.19, 19555.969 14167.298, 19336.016 14276.96, 19152.723 14350.067, 19006.086 14423.175, 18859.449 14496.284, 18712.812 14605.946, 18566.178 14679.053</trace>
</ink>
</file>

<file path=ppt/ink/ink123.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566.672 14130.745, 603.331 14276.96, 749.966 14313.515, 933.261 14386.62, 1116.555 14423.175, 1263.191 14459.729, 1409.826 14459.729, 1629.779 14459.729, 1813.073 14459.729, 1996.368 14459.729, 2143.003 14459.729, 1959.709 14459.729, 1813.073 14459.729, 1519.803 14459.729, 1373.167 14459.729, 1189.873 14386.62, 1043.237 14350.067, 859.943 14313.515, 713.307 14276.96, 566.672 14240.405, 420.037 14167.298, 273.401 14130.745, 126.766 14057.636, 273.401 14057.636, 493.354 14094.19, 786.625 14130.745, 969.92 14167.298, 1116.555 14203.851, 1373.167 14203.851, 1556.462 14203.851, 1703.097 14240.405, 1519.803 14240.405, 1373.167 14240.405, 1153.214 14240.405, 933.261 14240.405, 786.625 14240.405, 530.013 14240.405, 383.378 14240.405, 236.742 14240.405, 90.107 14240.405, 310.06 14240.405, 566.672 14240.405, 749.966 14240.405, 933.261 14240.405, 1079.896 14240.405, 1336.508 14240.405, 1556.462 14240.405, 1739.756 14240.405, 1886.391 14240.405, 2033.027 14240.405, 1849.733 14240.405, 1703.097 14240.405, 1519.803 14240.405, 1373.167 14240.405, 1189.873 14240.405, 1006.578 14240.405, 823.284 14240.405, 566.672 14240.405, 383.378 14240.405, 236.742 14240.405, 90.107 14240.405, 236.742 14350.067, 456.695 14350.067, 639.99 14350.067, 823.284 14386.62, 1116.555 14386.62, 1373.167 14423.175, 1666.438 14423.175, 1996.368 14423.175, 2362.957 14423.175, 2619.569 14423.175, 2839.522 14423.175, 3022.816 14423.175, 3206.111 14423.175, 3352.746 14423.175, 3682.676 14423.175, 3829.312 14423.175, 3975.947 14423.175, 4122.583 14423.175, 4269.218 14423.175, 4415.854 14423.175, 4599.148 14423.175, 4782.442 14423.175, 5002.396 14423.175, 5222.349 14423.175, 5478.961 14423.175, 5735.573 14423.175, 5882.208 14423.175, 6065.503 14423.175, 6248.797 14423.175, 6395.433 14423.175, 6578.728 14423.175, 6762.021 14423.175, 6908.657 14423.175, 7055.292 14423.175, 6908.657 14423.175, 6762.021 14423.175, 6542.068 14350.067, 6248.797 14350.067, 5955.526 14313.515, 5735.573 14313.515, 5405.643 14276.96, 5185.69 14240.405, 4965.737 14240.405, 4782.442 14167.298, 4562.489 14130.745, 4379.195 14094.19, 4122.583 14057.636, 3902.629 14021.081, 3646.017 14021.081, 3462.723 13984.528, 3242.77 13984.528, 3022.816 13984.528, 2802.863 13984.528, 2619.569 13984.528, 2436.275 13984.528, 2289.639 13984.528, 2106.345 13984.528, 2436.275 14057.636, 2766.204 14094.19, 3022.816 14167.298, 3352.746 14203.851, 3646.017 14276.96, 3939.289 14276.96, 4159.242 14313.515, 4415.854 14313.515, 4635.807 14350.067, 4892.419 14386.62, 5112.372 14386.62, 5368.984 14386.62, 5552.279 14386.62, 5772.232 14386.62, 5918.867 14386.62, 6102.162 14386.62, 6248.797 14386.62, 6395.433 14386.62, 6578.728 14386.62, 6762.021 14386.62, 6908.657 14386.62, 7055.292 14386.62, 7201.928 14386.62, 7018.633 14386.62</trace>
</ink>
</file>

<file path=ppt/ink/ink124.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2436.275 14130.745, 2252.98 14167.298, 2106.345 14203.851, 1959.709 14203.851, 1813.073 14203.851, 1629.779 14240.405, 1483.144 14276.96, 1263.191 14276.96, 1116.555 14276.96, 933.261 14276.96, 1079.896 14276.96, 1263.191 14276.96, 1519.803 14276.96, 1703.097 14276.96, 1886.391 14276.96, 2106.345 14276.96, 2362.957 14276.96, 2546.251 14276.96, 2692.887 14276.96, 2839.522 14313.515, 2986.158 14350.067, 3132.793 14386.62, 3279.428 14386.62, 3536.041 14496.284</trace>
</ink>
</file>

<file path=ppt/ink/ink125.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9144.849 14532.838, 9364.802 14459.729, 9584.754 14423.175, 9841.366 14386.62, 10134.638 14350.067, 10281.273 14313.515, 10611.203 14313.515, 10757.839 14313.515, 10941.133 14313.515, 11197.745 14313.515, 11417.698 14313.515, 11637.651 14313.515, 11820.946 14313.515, 12004.24 14313.515, 12150.875 14313.515, 12297.511 14313.515, 12480.806 14350.067, 12627.441 14386.62, 12774.076 14423.175, 12920.712 14459.729, 13213.983 14459.729, 13433.936 14459.729, 13653.889 14459.729, 13800.525 14459.729, 13983.819 14459.729, 14167.113 14459.729, 14387.066 14459.729, 14570.361 14459.729, 14753.655 14386.62, 14964.19 14386.62, 15120.243 14350.067, 15266.88 14276.96, 15450.175 14240.405, 15633.468 14203.851, 15780.104 14167.298, 15926.74 14130.745, 16073.375 14130.745, 16220.01 14130.745, 16366.646 14130.745, 16513.281 14130.745, 16659.916 14130.745, 16806.553 14130.745, 16659.916 14167.298, 16439.965 14240.405, 16220.01 14276.96, 16000.058 14276.96, 15853.421 14276.96, 15706.785 14276.96, 15523.492 14276.96, 15376.857 14276.96, 15193.561 14276.96, 15010.268 14276.96, 14863.633 14276.96, 14643.679 14276.96, 14497.043 14276.96, 14350.408 14276.96, 14167.113 14276.96, 13983.819 14276.96, 13800.525 14276.96, 13617.231 14276.96, 13433.936 14276.96, 13213.983 14276.96, 13067.347 14276.96, 12847.395 14276.96, 12664.101 14276.96, 12480.806 14276.96, 12334.17 14276.96, 12187.535 14276.96, 12004.24 14276.96, 11857.604 14276.96, 11710.969 14276.96, 11491.016 14276.96, 11344.381 14203.851, 11197.745 14203.851, 10941.133 14203.851, 10684.521 14203.851, 10391.25 14276.96, 10244.614 14313.515, 10097.978 14350.067, 9841.366 14386.62, 9621.414 14423.175, 9474.778 14423.175, 9328.143 14459.729, 9181.506 14496.284, 8924.895 14605.946, 8741.6 14642.5, 8484.988 14715.607, 8228.376 14752.162, 8008.423 14788.717, 7825.129 14788.717, 7678.493 14825.27, 7531.858 14825.27, 7385.222 14825.27, 7201.928 14825.27, 7055.292 14825.27, 6908.657 14825.27, 7055.292 14825.27, 7201.928 14825.27, 7385.222 14752.162, 7568.517 14752.162, 7715.153 14715.607, 7861.788 14715.607, 8081.74 14642.5, 8228.376 14605.946, 8411.67 14569.392, 8594.965 14532.838, 8741.6 14532.838, 8961.554 14496.284, 9108.188 14496.284, 9291.483 14459.729, 9438.119 14459.729, 9584.754 14459.729, 9731.39 14459.729, 9878.025 14459.729, 10024.66 14459.729, 10171.297 14459.729, 10427.908 14423.175, 10611.203 14423.175, 10831.157 14350.067, 10977.792 14350.067, 11161.086 14313.515, 11307.721 14276.96, 11491.016 14240.405, 11637.651 14203.851, 11820.946 14203.851, 12004.24 14203.851, 12187.535 14203.851, 12407.487 14203.851, 12590.783 14203.851, 12774.076 14203.851, 12627.441 14313.515, 12444.146 14313.515, 12260.853 14313.515, 12040.898 14313.515, 11784.287 14203.851, 11564.334 14167.298, 11307.721 14130.745, 11051.109 14130.745, 10794.497 14130.745, 10611.203 14130.745, 10427.908 14130.745, 10281.273 14130.745, 10134.638 14130.745, 9988.003 14167.298, 9804.708 14240.405, 9584.754 14276.96, 9364.802 14350.067, 9181.506 14423.175, 9034.871 14459.729, 8778.26 14496.284, 8631.624 14496.284, 8484.988 14496.284, 8338.353 14496.284, 8081.74 14496.284, 7935.105 14423.175, 7751.812 14350.067, 7605.175 14276.96, 7421.881 14203.851, 7238.587 14167.298, 7091.951 14130.745, 6945.316 14094.19, 7128.61 14130.745, 7311.904 14167.298, 7458.54 14167.298, 7641.834 14167.298, 7788.47 14203.851, 8008.423 14203.851, 8191.718 14240.405, 8375.012 14240.405, 8521.647 14276.96, 8668.283 14313.515, 8851.577 14386.62, 8998.213 14423.175, 9144.849 14496.284, 9291.483 14496.284, 9438.119 14532.838, 9621.414 14532.838, 9768.049 14532.838, 9914.685 14532.838, 10061.32 14532.838, 10207.955 14532.838, 10391.25 14532.838, 10537.886 14532.838, 10684.521 14532.838, 10831.157 14532.838, 11014.45 14532.838, 11161.086 14532.838, 11381.038 14532.838, 11564.334 14532.838, 11747.629 14532.838, 11894.264 14532.838, 12040.898 14532.838, 12187.535 14496.284, 12334.17 14459.729, 12517.464 14423.175, 12664.101 14350.067, 12847.395 14313.515, 12994.029 14276.96, 13140.665 14240.405, 13315.235 14206.753, 13470.596 14203.851, 13690.549 14203.851, 13837.184 14203.851, 14020.479 14203.851, 14240.432 14276.96, 14423.726 14276.96, 14643.679 14276.96, 14863.633 14276.96, 15083.586 14276.96, 15230.221 14276.96, 15376.857 14276.96, 15523.492 14276.96, 15706.785 14350.067</trace>
</ink>
</file>

<file path=ppt/ink/ink126.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16659.916 14276.96, 16513.281 14203.851, 16366.646 14167.298, 16220.01 14130.745, 16073.375 14094.19, 15854.387 14057.957, 15560.15 14021.081, 15376.857 14021.081, 15156.903 14021.081, 14973.608 14021.081, 14753.655 14057.636, 14607.021 14094.19, 14423.726 14167.298, 14277.089 14203.851, 14093.796 14240.405, 13873.844 14276.96, 13690.549 14276.96, 13433.936 14276.96, 13250.642 14313.515, 13067.347 14350.067, 12920.712 14350.067, 12737.418 14350.067, 12590.783 14350.067, 12407.487 14350.067, 12260.853 14350.067, 12077.558 14350.067, 11930.923 14313.515, 11784.287 14276.96, 11600.993 14203.851, 11454.357 14130.745, 11271.062 14094.19, 11051.109 14094.19, 10867.814 14057.636, 10684.521 14057.636, 10537.886 14021.081, 10391.25 14021.081, 10244.614 14021.081, 10061.32 14021.081, 9914.685 14021.081, 9731.39 14021.081, 9584.754 14021.081, 9438.119 14021.081, 9291.483 14021.081, 9144.849 13984.528, 8998.213 13984.528, 8814.918 13947.974, 8668.283 13947.974, 8521.647 13911.42, 8375.012 13911.42, 8228.376 13874.865, 8081.74 13838.311</trace>
</ink>
</file>

<file path=ppt/ink/ink12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20923.197 5940.052, 20923.197 5809.226, 20923.197 5642.343, 20923.197 5495.808, 20923.197 5343.284, 20923.197 5219.157, 20923.197 5066.665, 20923.197 4904.303, 20964.586 4780.096, 20991.336 4662.036, 21015.564 4541.816, 21042.893 4436.197, 21066.832 4316.843, 21066.832 4221.36, 21090.771 4109.101, 21090.771 4013.207, 21090.771 3911.041, 21090.771 3815.558, 21090.771 3696.901, 21114.711 3601.016</trace>
</ink>
</file>

<file path=ppt/ink/ink128.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1021.057 13572.552 533.15, 1021.057 13330.699 862.721, 1021.057 13199.506 859.431, 1021.057 13057.271 857.346, 1021.057 12929.2 857.152, 1021.057 12809.95 858.893, 1021.057 12676.65 860.346, 1021.057 12534.428 859.873, 1021.057 12389.874 858.465, 1021.057 12261.017 858.023, 1021.057 12125.072 858.942, 1021.057 11991.56 861.574, 1021.057 11872.575 868.139, 1279.577 11798.086 865.523, 1433.104 11798.086 862.378, 1580.542 11798.086 860.16, 1713.789 11777.303 861.487, 1870.721 11749.604 860.237, 1998.404 11720.643 857.953, 2148.094 11677.473 859.349, 2266.279 11648.277 861.761, 2404.44 11627.122 862.19, 2522.513 11602.467 863.053, 2654.879 11594.464 868.746, 2784.091 11594.459 870.684, 2905.791 11594.459 869.677, 3036.104 11594.459 869.955, 3157.461 11594.459 872.128, 3209.035 11837.504 866.104, 3209.035 11968.901 861.867, 3209.035 12121.699 857.447, 3209.035 12240.056 853.466, 3209.035 12378.062 848.902, 3209.035 12521.669 849.53, 3209.035 12671.948 853.861, 3209.035 12812.986 857.96, 3228.465 12952.858 859.532, 3266.971 13079.865 859.271, 3299.012 13198.744 859.466, 3338.635 13329.51 861.419, 3409.485 13567.433 866.515, 3437.199 13701.638 865.829, 3442.396 13821.431 867.64, 3442.42 13946.57 869.725, 3470.552 14064.024 871.285, 3459.21 14193.231 242.47</trace>
</ink>
</file>

<file path=ppt/ink/ink129.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904.364 11739.906 533.15, 1123.143 11571.438 861.922, 1327.431 11397.003 864.497, 1532.431 11242.866 863.401, 1720.641 11071.413 866.588, 1900.613 10891.957 869.439, 2030.441 10841.219 869.865, 2251.552 10750.861 867.983, 2471.842 10909.771 869.394, 2665.708 11077.17 866.658, 2848.794 11276.737 867.177, 2994.621 11482.265 868.978, 3182.427 11645.98 869.704, 3249.135 11773.53 8.697</trace>
</ink>
</file>

<file path=ppt/ink/ink13.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16546.969 12712.072, 16672.824 12586.575, 16830.145 12492.453, 16956 12429.705, 17113.32 12366.958, 17270.641 12272.836, 17396.496 12241.462, 17553.818 12178.714, 17711.139 12084.592, 17836.994 12084.592, 17994.312 12084.592, 18151.633 12084.592, 18308.953 12084.592, 18466.273 12084.592, 18623.594 12084.592, 18749.451 12115.965, 18875.307 12210.088, 18969.699 12335.584, 19064.09 12461.079, 19127.02 12586.575, 19221.412 12712.072, 19315.803 12837.567, 19158.484 12806.193, 19095.555 12680.698, 18969.699 12555.201, 18843.842 12461.079, 18686.523 12398.332, 18560.666 12366.958, 18434.811 12366.958, 18277.49 12366.958, 18151.633 12366.958, 18025.777 12366.958, 17868.455 12366.958, 17742.602 12366.958, 17616.746 12429.705, 17490.891 12461.079, 17365.031 12492.453, 17207.713 12555.201, 17081.857 12617.949, 16956 12680.698, 17081.857 12743.446, 17270.641 12680.698, 17427.961 12649.323, 17679.674 12586.575, 17868.455 12555.201, 18025.777 12492.453, 18277.49 12429.705, 18434.811 12366.958, 18560.666 12335.584, 18686.523 12304.21, 18812.377 12210.088, 18655.059 12210.088, 18466.273 12210.088, 18340.416 12210.088, 18214.561 12210.088, 18088.707 12210.088, 17931.387 12210.088, 17805.529 12210.088, 17679.674 12210.088, 17679.674 12366.958, 17805.529 12398.332, 17962.852 12398.332, 18088.707 12429.705, 18308.953 12461.079, 18466.273 12492.453, 18623.594 12523.827, 18812.377 12555.201, 18938.234 12586.575, 19064.09 12617.949</trace>
</ink>
</file>

<file path=ppt/ink/ink130.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962.711 12903.491 533.15, 962.711 13032.694 868.448, 962.711 13155.365 861.965, 962.711 13320.533 862.502, 962.711 13476.177 860.027, 962.711 13640.164 853.008, 962.711 13800.398 851.281, 962.711 13944.768 852.664, 962.711 14068.356 857.57, 962.711 14203.141 864.641, 921.891 14325.248 240.621</trace>
</ink>
</file>

<file path=ppt/ink/ink131.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899.864 11596.224 533.15, 939.313 11765.07 861.152, 996.543 11857.153 862.643, 1016.065 11939.17 240.065</trace>
</ink>
</file>

<file path=ppt/ink/ink132.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1049.234 11746.734, 1086.283 11732.453, 1133.292 11721.59, 1166.916 11704.826, 1200.539 11688.062, 1234.162 11662.917, 1273.653 11639.037, 1309.814 11621.009, 1349.302 11597.131, 1382.962 11580.348, 1419.089 11545.573, 1458.601 11521.682, 1500.814 11488.062, 1536.77 11461.756, 1570.394 11436.61, 1604.017 11419.846, 1637.64 11394.701, 1671.263 11369.557, 1704.886 11352.793, 1738.51 11327.647, 1772.133 11310.884, 1805.756 11277.356, 1839.379 11252.212, 1873.002 11235.448, 1906.626 11210.302, 1940.249 11185.157, 1973.872 11160.013, 2007.495 11143.249, 2041.118 11109.722, 2074.741 11084.576, 2108.365 11059.432, 2141.988 11034.285, 2175.611 11017.522, 2209.234 10992.378, 2242.857 10975.613, 2276.48 10958.85, 2310.104 10958.85, 2343.727 10950.469, 2310.104 10950.469, 2268.075 10950.469, 2234.452 10967.232, 2200.828 10967.232, 2167.205 10975.613, 2133.582 10983.995, 2099.959 10983.995, 2057.93 10983.995, 2024.307 10983.995, 1990.684 10983.995, 1948.655 10983.995, 1906.626 10992.378, 1873.002 11025.904, 1839.379 11059.432, 1822.568 11092.959, 1856.191 11067.813, 1889.814 11042.668, 1923.437 11009.141, 1957.06 10992.378, 1990.684 10967.232, 2024.307 10950.469, 2057.93 10942.087, 2091.553 10933.705, 2125.176 10933.705, 2165.891 10933.705, 2200.189 10933.705, 2234.452 10933.705, 2274.208 10949.334, 2308.83 10965.962, 2343.727 10983.995, 2377.35 11000.759, 2410.973 11009.141, 2444.596 11025.904, 2478.22 11042.668, 2511.843 11067.813, 2537.06 11101.34, 2570.683 11126.486, 2604.307 11151.631, 2637.93 11168.394, 2671.553 11185.157, 2696.771 11218.685, 2730.394 11227.066, 2764.017 11243.829, 2797.64 11260.593, 2831.263 11285.739, 2864.886 11310.884, 2898.509 11327.647, 2923.727 11361.175, 2957.35 11386.32, 2990.973 11411.465, 3007.785 11444.992, 3041.408 11470.137, 3066.625 11503.663, 3033.002 11503.663, 2999.379 11503.663, 2957.35 11503.663, 2923.727 11503.663, 2890.104 11503.663, 2849.492 11503.663, 2797.64 11495.283, 2764.017 11486.9, 2723.933 11486.9, 2675.345 11486.9, 2630.12 11486.9, 2595.901 11486.9, 2553.872 11486.9, 2503.437 11486.9, 2444.596 11486.9, 2402.568 11486.9, 2360.539 11486.9, 2318.51 11486.9, 2276.48 11495.283, 2234.452 11512.046, 2192.422 11520.428, 2141.988 11528.81, 2108.365 11537.191, 2066.336 11537.191, 2015.901 11545.573, 1973.872 11553.954, 1940.249 11553.954, 1891.272 11562.336, 1848.521 11562.336, 1814.162 11570.718, 1773.462 11570.718, 1738.51 11579.101, 1704.886 11579.101, 1671.263 11587.481, 1637.64 11587.481, 1595.611 11595.864, 1561.988 11604.245, 1519.959 11621.009, 1486.336 11637.771, 1522.58 11593.249, 1578.8 11553.954, 1620.422 11526.285, 1679.669 11495.283, 1743.76 11459.778, 1805.756 11428.229, 1848.213 11407.061, 1897.796 11378.359, 1940.249 11361.175, 1996.747 11328.981, 2049.524 11310.884, 2097.98 11294.777, 2141.444 11277.628, 2182.684 11261.035, 2217.64 11252.212, 2258.277 11236.002, 2316.822 11211.145, 2359.124 11202.391, 2392.851 11185.811, 2427.123 11169.054, 2410.973 11210.302, 2377.35 11235.448, 2343.727 11268.975, 2310.104 11302.502, 2268.075 11336.029, 2234.452 11344.41, 2200.828 11361.175, 2242.381 11369.557, 2283.709 11353.379, 2318.257 11336.28, 2352.133 11302.502</trace>
</ink>
</file>

<file path=ppt/ink/ink133.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19436.727 13686.689, 19265.85 13771.884, 19123.451 13857.079, 19009.537 13913.875, 18838.658 13970.671, 18724.742 13999.068, 18610.824 14027.466, 18496.906 14055.864, 18382.988 14055.864, 18269.07 14084.262, 18155.152 14084.262, 18012.756 14112.659, 17870.357 14112.659, 17727.961 14141.058, 17585.564 14141.058, 17386.209 14141.058, 17243.812 14141.058, 17101.414 14169.455, 16845.1 14197.854, 16682.324 14197.854, 16531.828 14197.854, 16332.471 14226.251, 16133.114 14254.648, 16019.197 14254.648, 15876.8 14283.047, 15734.401 14283.047, 15620.484 14311.446, 15478.088 14311.446, 15307.21 14339.844, 15164.814 14368.241, 15022.417 14396.64, 14880.021 14396.64, 14737.621 14425.037, 14623.704 14425.037, 14481.308 14453.435, 14281.953 14481.833, 14082.597 14510.23, 13968.678 14510.23, 13854.761 14538.629, 13655.404 14538.629, 13541.486 14538.629, 13427.569 14538.629, 13313.651 14538.629, 13199.734 14567.026, 13000.379 14567.026, 12886.461 14567.026, 12772.543 14567.026, 12601.666 14567.026, 12402.311 14567.026, 12259.912 14567.026, 12089.037 14567.026, 11889.681 14567.026, 11718.805 14567.026, 11519.448 14567.026, 11320.094 14567.026, 11149.216 14567.026, 10949.86 14567.026, 10807.463 14567.026, 10636.587 14567.026, 10465.71 14567.026, 10294.834 14510.23, 10180.915 14453.435, 10038.519 14425.037, 9867.642 14396.64, 9696.767 14368.241, 9554.368 14368.241, 9411.971 14339.844, 9269.574 14339.844, 9070.218 14311.446, 8956.301 14283.047, 8813.903 14283.047, 8699.986 14254.648, 8529.109 14254.648, 8358.232 14226.251, 8187.356 14226.251, 8044.96 14197.854, 7874.083 14197.854, 7760.165 14169.455, 7560.809 14169.455, 7389.933 14112.659, 7276.015 14112.659, 7105.139 14112.659, 6934.262 14084.262, 6791.865 14084.262, 6564.03 14084.262, 6421.633 14055.864, 6307.715 14055.864, 6108.359 14055.864, 5909.003 14055.864, 5709.647 14055.864, 5538.771 14055.864, 5424.853 14055.864, 5310.935 14055.864, 5168.538 14055.864, 5054.621 14055.864, 4940.703 14055.864, 4798.306 14055.864, 4627.429 14055.864, 4456.553 14055.864, 4314.155 14055.864, 4200.238 14055.864, 4000.882 14055.864, 3830.006 14055.864, 3602.17 14055.864, 3488.252 14055.864, 3317.376 14055.864, 3146.5 14055.864, 2975.623 14055.864, 2833.226 14055.864, 2662.349 14055.864, 2519.952 13999.068, 2349.076 13999.068, 2178.199 13999.068, 2035.802 13999.068, 1921.885 13970.671, 1779.487 13970.671, 1580.131 13970.671, 1466.214 13942.272, 1295.337 13942.272, 1152.94 13942.272, 982.064 13942.272, 868.146 13942.272, 725.749 13942.272, 583.352 13942.272, 383.996 13942.272, 156.161 13942.272, -43.195 13970.671, -185.592 13999.068, -356.469 14027.466, -498.866 14027.466, -669.743 14027.466, -783.66 14027.466, -897.578 14055.864, -1011.496 14055.864, -1125.413 14055.864</trace>
</ink>
</file>

<file path=ppt/ink/ink134.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17833.002 14240.405, 18016.295 14240.405, 18199.59 14240.405, 18456.203 14240.405, 18676.156 14240.405, 18969.428 14240.405, 19189.379 14240.405, 19445.992 14240.405, 19592.627 14276.96, 19849.24 14313.515, 19995.877 14313.515, 19849.24 14276.96, 19702.604 14240.405, 19482.65 14203.851, 19299.357 14167.298, 19152.723 14167.298, 18896.107 14167.298, 18749.473 14167.298, 18602.838 14167.298, 18456.203 14167.298, 18749.473 14094.19, 18896.107 14094.19, 19116.062 14057.636, 19262.699 14057.636, 19409.334 14021.081, 19665.947 14021.081, 19812.582 14021.081, 19959.217 14021.081, 19775.922 14094.19, 19555.969 14167.298, 19336.016 14276.96, 19152.723 14350.067, 19006.086 14423.175, 18859.449 14496.284, 18712.812 14605.946, 18566.178 14679.053</trace>
</ink>
</file>

<file path=ppt/ink/ink135.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566.672 14130.745, 603.331 14276.96, 749.966 14313.515, 933.261 14386.62, 1116.555 14423.175, 1263.191 14459.729, 1409.826 14459.729, 1629.779 14459.729, 1813.073 14459.729, 1996.368 14459.729, 2143.003 14459.729, 1959.709 14459.729, 1813.073 14459.729, 1519.803 14459.729, 1373.167 14459.729, 1189.873 14386.62, 1043.237 14350.067, 859.943 14313.515, 713.307 14276.96, 566.672 14240.405, 420.037 14167.298, 273.401 14130.745, 126.766 14057.636, 273.401 14057.636, 493.354 14094.19, 786.625 14130.745, 969.92 14167.298, 1116.555 14203.851, 1373.167 14203.851, 1556.462 14203.851, 1703.097 14240.405, 1519.803 14240.405, 1373.167 14240.405, 1153.214 14240.405, 933.261 14240.405, 786.625 14240.405, 530.013 14240.405, 383.378 14240.405, 236.742 14240.405, 90.107 14240.405, 310.06 14240.405, 566.672 14240.405, 749.966 14240.405, 933.261 14240.405, 1079.896 14240.405, 1336.508 14240.405, 1556.462 14240.405, 1739.756 14240.405, 1886.391 14240.405, 2033.027 14240.405, 1849.733 14240.405, 1703.097 14240.405, 1519.803 14240.405, 1373.167 14240.405, 1189.873 14240.405, 1006.578 14240.405, 823.284 14240.405, 566.672 14240.405, 383.378 14240.405, 236.742 14240.405, 90.107 14240.405, 236.742 14350.067, 456.695 14350.067, 639.99 14350.067, 823.284 14386.62, 1116.555 14386.62, 1373.167 14423.175, 1666.438 14423.175, 1996.368 14423.175, 2362.957 14423.175, 2619.569 14423.175, 2839.522 14423.175, 3022.816 14423.175, 3206.111 14423.175, 3352.746 14423.175, 3682.676 14423.175, 3829.312 14423.175, 3975.947 14423.175, 4122.583 14423.175, 4269.218 14423.175, 4415.854 14423.175, 4599.148 14423.175, 4782.442 14423.175, 5002.396 14423.175, 5222.349 14423.175, 5478.961 14423.175, 5735.573 14423.175, 5882.208 14423.175, 6065.503 14423.175, 6248.797 14423.175, 6395.433 14423.175, 6578.728 14423.175, 6762.021 14423.175, 6908.657 14423.175, 7055.292 14423.175, 6908.657 14423.175, 6762.021 14423.175, 6542.068 14350.067, 6248.797 14350.067, 5955.526 14313.515, 5735.573 14313.515, 5405.643 14276.96, 5185.69 14240.405, 4965.737 14240.405, 4782.442 14167.298, 4562.489 14130.745, 4379.195 14094.19, 4122.583 14057.636, 3902.629 14021.081, 3646.017 14021.081, 3462.723 13984.528, 3242.77 13984.528, 3022.816 13984.528, 2802.863 13984.528, 2619.569 13984.528, 2436.275 13984.528, 2289.639 13984.528, 2106.345 13984.528, 2436.275 14057.636, 2766.204 14094.19, 3022.816 14167.298, 3352.746 14203.851, 3646.017 14276.96, 3939.289 14276.96, 4159.242 14313.515, 4415.854 14313.515, 4635.807 14350.067, 4892.419 14386.62, 5112.372 14386.62, 5368.984 14386.62, 5552.279 14386.62, 5772.232 14386.62, 5918.867 14386.62, 6102.162 14386.62, 6248.797 14386.62, 6395.433 14386.62, 6578.728 14386.62, 6762.021 14386.62, 6908.657 14386.62, 7055.292 14386.62, 7201.928 14386.62, 7018.633 14386.62</trace>
</ink>
</file>

<file path=ppt/ink/ink136.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2436.275 14130.745, 2252.98 14167.298, 2106.345 14203.851, 1959.709 14203.851, 1813.073 14203.851, 1629.779 14240.405, 1483.144 14276.96, 1263.191 14276.96, 1116.555 14276.96, 933.261 14276.96, 1079.896 14276.96, 1263.191 14276.96, 1519.803 14276.96, 1703.097 14276.96, 1886.391 14276.96, 2106.345 14276.96, 2362.957 14276.96, 2546.251 14276.96, 2692.887 14276.96, 2839.522 14313.515, 2986.158 14350.067, 3132.793 14386.62, 3279.428 14386.62, 3536.041 14496.284</trace>
</ink>
</file>

<file path=ppt/ink/ink137.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9144.849 14532.838, 9364.802 14459.729, 9584.754 14423.175, 9841.366 14386.62, 10134.638 14350.067, 10281.273 14313.515, 10611.203 14313.515, 10757.839 14313.515, 10941.133 14313.515, 11197.745 14313.515, 11417.698 14313.515, 11637.651 14313.515, 11820.946 14313.515, 12004.24 14313.515, 12150.875 14313.515, 12297.511 14313.515, 12480.806 14350.067, 12627.441 14386.62, 12774.076 14423.175, 12920.712 14459.729, 13213.983 14459.729, 13433.936 14459.729, 13653.889 14459.729, 13800.525 14459.729, 13983.819 14459.729, 14167.113 14459.729, 14387.066 14459.729, 14570.361 14459.729, 14753.655 14386.62, 14964.19 14386.62, 15120.243 14350.067, 15266.88 14276.96, 15450.175 14240.405, 15633.468 14203.851, 15780.104 14167.298, 15926.74 14130.745, 16073.375 14130.745, 16220.01 14130.745, 16366.646 14130.745, 16513.281 14130.745, 16659.916 14130.745, 16806.553 14130.745, 16659.916 14167.298, 16439.965 14240.405, 16220.01 14276.96, 16000.058 14276.96, 15853.421 14276.96, 15706.785 14276.96, 15523.492 14276.96, 15376.857 14276.96, 15193.561 14276.96, 15010.268 14276.96, 14863.633 14276.96, 14643.679 14276.96, 14497.043 14276.96, 14350.408 14276.96, 14167.113 14276.96, 13983.819 14276.96, 13800.525 14276.96, 13617.231 14276.96, 13433.936 14276.96, 13213.983 14276.96, 13067.347 14276.96, 12847.395 14276.96, 12664.101 14276.96, 12480.806 14276.96, 12334.17 14276.96, 12187.535 14276.96, 12004.24 14276.96, 11857.604 14276.96, 11710.969 14276.96, 11491.016 14276.96, 11344.381 14203.851, 11197.745 14203.851, 10941.133 14203.851, 10684.521 14203.851, 10391.25 14276.96, 10244.614 14313.515, 10097.978 14350.067, 9841.366 14386.62, 9621.414 14423.175, 9474.778 14423.175, 9328.143 14459.729, 9181.506 14496.284, 8924.895 14605.946, 8741.6 14642.5, 8484.988 14715.607, 8228.376 14752.162, 8008.423 14788.717, 7825.129 14788.717, 7678.493 14825.27, 7531.858 14825.27, 7385.222 14825.27, 7201.928 14825.27, 7055.292 14825.27, 6908.657 14825.27, 7055.292 14825.27, 7201.928 14825.27, 7385.222 14752.162, 7568.517 14752.162, 7715.153 14715.607, 7861.788 14715.607, 8081.74 14642.5, 8228.376 14605.946, 8411.67 14569.392, 8594.965 14532.838, 8741.6 14532.838, 8961.554 14496.284, 9108.188 14496.284, 9291.483 14459.729, 9438.119 14459.729, 9584.754 14459.729, 9731.39 14459.729, 9878.025 14459.729, 10024.66 14459.729, 10171.297 14459.729, 10427.908 14423.175, 10611.203 14423.175, 10831.157 14350.067, 10977.792 14350.067, 11161.086 14313.515, 11307.721 14276.96, 11491.016 14240.405, 11637.651 14203.851, 11820.946 14203.851, 12004.24 14203.851, 12187.535 14203.851, 12407.487 14203.851, 12590.783 14203.851, 12774.076 14203.851, 12627.441 14313.515, 12444.146 14313.515, 12260.853 14313.515, 12040.898 14313.515, 11784.287 14203.851, 11564.334 14167.298, 11307.721 14130.745, 11051.109 14130.745, 10794.497 14130.745, 10611.203 14130.745, 10427.908 14130.745, 10281.273 14130.745, 10134.638 14130.745, 9988.003 14167.298, 9804.708 14240.405, 9584.754 14276.96, 9364.802 14350.067, 9181.506 14423.175, 9034.871 14459.729, 8778.26 14496.284, 8631.624 14496.284, 8484.988 14496.284, 8338.353 14496.284, 8081.74 14496.284, 7935.105 14423.175, 7751.812 14350.067, 7605.175 14276.96, 7421.881 14203.851, 7238.587 14167.298, 7091.951 14130.745, 6945.316 14094.19, 7128.61 14130.745, 7311.904 14167.298, 7458.54 14167.298, 7641.834 14167.298, 7788.47 14203.851, 8008.423 14203.851, 8191.718 14240.405, 8375.012 14240.405, 8521.647 14276.96, 8668.283 14313.515, 8851.577 14386.62, 8998.213 14423.175, 9144.849 14496.284, 9291.483 14496.284, 9438.119 14532.838, 9621.414 14532.838, 9768.049 14532.838, 9914.685 14532.838, 10061.32 14532.838, 10207.955 14532.838, 10391.25 14532.838, 10537.886 14532.838, 10684.521 14532.838, 10831.157 14532.838, 11014.45 14532.838, 11161.086 14532.838, 11381.038 14532.838, 11564.334 14532.838, 11747.629 14532.838, 11894.264 14532.838, 12040.898 14532.838, 12187.535 14496.284, 12334.17 14459.729, 12517.464 14423.175, 12664.101 14350.067, 12847.395 14313.515, 12994.029 14276.96, 13140.665 14240.405, 13315.235 14206.753, 13470.596 14203.851, 13690.549 14203.851, 13837.184 14203.851, 14020.479 14203.851, 14240.432 14276.96, 14423.726 14276.96, 14643.679 14276.96, 14863.633 14276.96, 15083.586 14276.96, 15230.221 14276.96, 15376.857 14276.96, 15523.492 14276.96, 15706.785 14350.067</trace>
</ink>
</file>

<file path=ppt/ink/ink138.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16659.916 14276.96, 16513.281 14203.851, 16366.646 14167.298, 16220.01 14130.745, 16073.375 14094.19, 15854.387 14057.957, 15560.15 14021.081, 15376.857 14021.081, 15156.903 14021.081, 14973.608 14021.081, 14753.655 14057.636, 14607.021 14094.19, 14423.726 14167.298, 14277.089 14203.851, 14093.796 14240.405, 13873.844 14276.96, 13690.549 14276.96, 13433.936 14276.96, 13250.642 14313.515, 13067.347 14350.067, 12920.712 14350.067, 12737.418 14350.067, 12590.783 14350.067, 12407.487 14350.067, 12260.853 14350.067, 12077.558 14350.067, 11930.923 14313.515, 11784.287 14276.96, 11600.993 14203.851, 11454.357 14130.745, 11271.062 14094.19, 11051.109 14094.19, 10867.814 14057.636, 10684.521 14057.636, 10537.886 14021.081, 10391.25 14021.081, 10244.614 14021.081, 10061.32 14021.081, 9914.685 14021.081, 9731.39 14021.081, 9584.754 14021.081, 9438.119 14021.081, 9291.483 14021.081, 9144.849 13984.528, 8998.213 13984.528, 8814.918 13947.974, 8668.283 13947.974, 8521.647 13911.42, 8375.012 13911.42, 8228.376 13874.865, 8081.74 13838.311</trace>
</ink>
</file>

<file path=ppt/ink/ink13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20923.197 5940.052, 20923.197 5809.226, 20923.197 5642.343, 20923.197 5495.808, 20923.197 5343.284, 20923.197 5219.157, 20923.197 5066.665, 20923.197 4904.303, 20964.586 4780.096, 20991.336 4662.036, 21015.564 4541.816, 21042.893 4436.197, 21066.832 4316.843, 21066.832 4221.36, 21090.771 4109.101, 21090.771 4013.207, 21090.771 3911.041, 21090.771 3815.558, 21090.771 3696.901, 21114.711 3601.016</trace>
</ink>
</file>

<file path=ppt/ink/ink1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12362.251 12680.698, 12488.107 12680.698, 12613.964 12743.446, 12739.82 12774.819, 12928.604 12837.567, 13054.461 12868.941, 13211.78 12900.316, 13337.637 12931.69, 13494.957 12994.438, 13620.812 13025.812, 13746.669 13025.812, 13872.525 13057.186, 13998.382 13088.56, 14155.701 13088.56, 14344.486 13088.56, 14470.341 13088.56, 14596.197 13088.56, 14879.375 13088.56, 15068.158 13088.56, 15225.479 13088.56, 15351.334 13088.56, 15477.19 13088.56, 15603.047 13088.56, 15728.903 13088.56, 15854.76 13057.186, 16012.08 13057.186, 16137.937 13025.812, 16295.256 12994.438, 16421.111 12963.064, 16609.896 12931.69, 16798.682 12837.567, 16924.537 12743.446, 17050.395 12680.698, 17207.713 12586.575, 17333.568 12461.079, 17427.961 12335.584, 17490.891 12210.088, 17302.105 12304.21, 17176.248 12461.079, 17050.395 12555.201, 16924.537 12649.323, 16830.145 12774.819, 16704.287 12806.193, 16546.969 12806.193, 16421.111 12806.193, 16578.432 12712.072, 16704.287 12649.323, 16861.609 12617.949, 16987.465 12586.575, 17207.713 12492.453, 17333.568 12461.079, 17490.891 12429.705, 17616.746 12398.332, 17774.066 12335.584, 17899.922 12304.21, 18025.777 12272.836, 17899.922 12241.462, 17711.139 12272.836, 17553.818 12304.21, 17396.496 12335.584, 17239.176 12398.332, 17081.857 12461.079, 16956 12492.453, 16830.145 12555.201, 16704.287 12586.575, 16578.432 12617.949, 16452.576 12712.072, 16578.432 12617.949, 16767.217 12555.201, 16924.537 12492.453, 17050.395 12429.705, 17176.248 12366.958, 17333.568 12304.21, 17490.891 12241.462, 17616.746 12210.088, 17742.602 12147.339, 17868.455 12053.217, 17711.139 12084.592, 17585.281 12115.965, 17396.496 12178.714, 17270.641 12210.088, 17144.783 12272.836, 17018.93 12304.21, 16893.072 12335.584, 16767.217 12366.958, 16641.359 12429.705, 16515.504 12492.453, 16389.648 12555.201, 16546.969 12523.827, 16704.287 12492.453, 16830.145 12461.079, 17081.857 12366.958, 17270.641 12304.21, 17396.496 12241.462, 17522.354 12210.088, 17679.674 12147.339, 17836.994 12084.592, 17962.852 12053.217, 18088.707 11990.469, 18214.561 11959.095, 18340.416 11896.347, 18466.273 11864.973, 18308.953 11896.347, 18120.168 11990.469, 17994.312 12021.843, 17868.455 12084.592, 17679.674 12115.965, 17490.891 12178.714, 17333.568 12241.462, 17207.713 12272.836, 17081.857 12304.21, 16893.072 12335.584, 16767.217 12366.958, 16641.359 12398.332, 16515.504 12461.079, 16389.648 12492.453, 16641.359 12555.201, 16893.072 12492.453, 17081.857 12461.079, 17270.641 12461.079, 17396.496 12398.332, 17522.354 12366.958, 17648.209 12335.584, 17774.066 12272.836, 17899.922 12241.462, 18025.777 12178.714, 18151.633 12147.339, 18277.49 12115.965, 18403.346 12115.965, 18529.201 12115.965, 18655.059 12115.965, 18780.914 12115.965, 18938.234 12210.088, 19064.09 12304.21, 19189.947 12429.705, 19315.803 12492.453, 19410.195 12617.949, 19378.732 12492.453, 19284.338 12366.958, 19189.947 12241.462, 19095.555 12115.965, 19064.09 11959.095, 18938.234 11959.095, 18812.377 11959.095, 18686.523 11959.095, 18560.666 11959.095, 18403.346 11959.095, 18246.025 11959.095, 18120.168 11959.095, 17962.852 11959.095, 17836.994 11959.095, 17711.139 11959.095, 17553.818 11959.095, 17427.961 11959.095, 17270.641 12021.843, 17144.783 12053.217, 17018.93 12115.965, 16893.072 12178.714, 16735.752 12272.836, 16609.896 12335.584, 16484.039 12398.332, 16358.184 12492.453, 16200.864 12555.201, 16043.543 12649.323, 15917.688 12712.072, 15791.832 12774.819, 15665.976 12806.193, 15508.655 12900.316, 15382.8 12963.064, 15256.943 13025.812, 15414.263 12931.69, 15540.119 12837.567, 15697.438 12712.072, 15823.295 12649.323, 16043.543 12523.827, 16169.399 12429.705, 16326.721 12335.584, 16484.039 12241.462, 16641.359 12147.339, 16798.682 12053.217, 16956 11959.095, 17081.857 11896.347, 17207.713 11833.599, 17365.031 11770.852, 17490.891 11708.104, 17648.209 11708.104, 17774.066 11708.104, 17899.922 11708.104, 18025.777 11708.104, 18151.633 11708.104, 18308.953 11708.104, 18434.811 11708.104, 18560.666 11708.104, 18434.811 11708.104, 18308.953 11708.104, 18183.098 11739.478, 18025.777 11770.852, 17868.455 11833.599, 17711.139 11896.347, 17553.818 11959.095, 17427.961 11959.095, 17270.641 12021.843, 17050.395 12147.339, 16924.537 12178.714, 16767.217 12241.462</trace>
</ink>
</file>

<file path=ppt/ink/ink140.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1021.057 13572.552 533.15, 1021.057 13330.699 862.721, 1021.057 13199.506 859.431, 1021.057 13057.271 857.346, 1021.057 12929.2 857.152, 1021.057 12809.95 858.893, 1021.057 12676.65 860.346, 1021.057 12534.428 859.873, 1021.057 12389.874 858.465, 1021.057 12261.017 858.023, 1021.057 12125.072 858.942, 1021.057 11991.56 861.574, 1021.057 11872.575 868.139, 1279.577 11798.086 865.523, 1433.104 11798.086 862.378, 1580.542 11798.086 860.16, 1713.789 11777.303 861.487, 1870.721 11749.604 860.237, 1998.404 11720.643 857.953, 2148.094 11677.473 859.349, 2266.279 11648.277 861.761, 2404.44 11627.122 862.19, 2522.513 11602.467 863.053, 2654.879 11594.464 868.746, 2784.091 11594.459 870.684, 2905.791 11594.459 869.677, 3036.104 11594.459 869.955, 3157.461 11594.459 872.128, 3209.035 11837.504 866.104, 3209.035 11968.901 861.867, 3209.035 12121.699 857.447, 3209.035 12240.056 853.466, 3209.035 12378.062 848.902, 3209.035 12521.669 849.53, 3209.035 12671.948 853.861, 3209.035 12812.986 857.96, 3228.465 12952.858 859.532, 3266.971 13079.865 859.271, 3299.012 13198.744 859.466, 3338.635 13329.51 861.419, 3409.485 13567.433 866.515, 3437.199 13701.638 865.829, 3442.396 13821.431 867.64, 3442.42 13946.57 869.725, 3470.552 14064.024 871.285, 3459.21 14193.231 242.47</trace>
</ink>
</file>

<file path=ppt/ink/ink141.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904.364 11739.906 533.15, 1123.143 11571.438 861.922, 1327.431 11397.003 864.497, 1532.431 11242.866 863.401, 1720.641 11071.413 866.588, 1900.613 10891.957 869.439, 2030.441 10841.219 869.865, 2251.552 10750.861 867.983, 2471.842 10909.771 869.394, 2665.708 11077.17 866.658, 2848.794 11276.737 867.177, 2994.621 11482.265 868.978, 3182.427 11645.98 869.704, 3249.135 11773.53 8.697</trace>
</ink>
</file>

<file path=ppt/ink/ink142.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962.711 12903.491 533.15, 962.711 13032.694 868.448, 962.711 13155.365 861.965, 962.711 13320.533 862.502, 962.711 13476.177 860.027, 962.711 13640.164 853.008, 962.711 13800.398 851.281, 962.711 13944.768 852.664, 962.711 14068.356 857.57, 962.711 14203.141 864.641, 921.891 14325.248 240.621</trace>
</ink>
</file>

<file path=ppt/ink/ink143.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4871.899 14067.074 533.15, 4871.899 13816.707 858.261, 4871.899 13654.275 847.385, 4871.899 13498.594 846.245, 4871.899 13348.782 854.408, 4871.899 13182.675 859.634, 4871.899 13009.654 856.081, 4871.899 12835.26 850.768, 4871.899 12670.661 850.964, 4871.899 12520.51 853.522, 4871.899 12394.459 858.182, 4871.899 12248.479 862.279, 4871.899 12105.695 865.442, 4871.899 11972.812 865.674, 4871.899 11843.319 866.351, 4871.899 11722.218 867.581, 4910.22 11591.062 867.755, 4958.363 11473.918 871.176, 5015.396 11352.057 871.205, 5137.632 11316.605 866.942, 5389.292 11265.973 866.3, 5526.987 11247.294 864.01, 5650.06 11245.398 863.892, 5788.968 11245.382 864.584, 5920.888 11245.382 865.017, 6045.784 11245.382 867.349, 6178.54 11245.382 868.846, 6305.784 11245.382 869.223, 6429.365 11245.382 869.491, 6555.529 11245.382 869.345, 6681.144 11245.382 871.133, 6810.665 11245.382 870.695, 6932.183 11245.382 872.255, 6993.312 11365.911 868.654, 7057.966 11628.158 866.855, 7083.958 11751.469 865.084, 7105.15 11892.281 862.007, 7116.32 12038.158 860.304, 7118.211 12186.854 862.399, 7127.877 12337.086 860.703, 7151.963 12493.859 856.789, 7170.389 12637.582 854.855, 7185.053 12760.981 856.696, 7203.823 12904.844 864.032, 7222.32 13042.449 866.605, 7233.806 13169.567 866.348, 7234.916 13299.011 865.4, 7234.916 13432.288 868.02, 7147.396 13652.048 868.606, 7147.396 13772.034 869.279, 7147.396 13891.995 872.643, 7106.2 14015.233 242.848</trace>
</ink>
</file>

<file path=ppt/ink/ink144.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4842.726 11274.474 533.15, 4991.784 11033.351 860.766, 5035.729 10913.209 859.359, 5096.544 10771.854 862.035, 5166.977 10649.429 861.886, 5291.45 10411.642 864.899, 5431.146 10195.611 864.853, 5497.214 10078.683 866.921, 5620.234 9865.134 867.117, 5766.113 9656.624 868.705, 5804.853 9535.824 870.823, 5940.641 9543.58 870.346, 6150.763 9746.153 861.203, 6303.42 9957.738 860.241, 6468.428 10184.276 860.622, 6621.893 10379.678 867.758, 6780.477 10582.148 868.192, 6932.684 10775.861 868.312, 7069.133 10997.039 870.739, 7120.547 11137.943 865.124</trace>
</ink>
</file>

<file path=ppt/ink/ink145.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4919.478 11230.082 533.15, 4955.223 11315.408 868.961, 4985.697 11401.605 854.319, 5025.521 11494.52 790.068, 5066.814 11583.914 655.221</trace>
</ink>
</file>

<file path=ppt/ink/ink146.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7140.853 10943.656 533.15, 7207.017 11093.302 862.91, 7232.707 11176.244 864.394, 7252.556 11260.557 866.778, 7273.707 11346.212 868.908, 7308.022 11423.002 869.304, 7215.051 11440.481 866.682, 7106.857 11424.409 861.772, 7025.439 11421.77 858.861, 6947.206 11421.044 858.383, 6859.651 11407.287 863.216, 6776.196 11364.171 8.632</trace>
</ink>
</file>

<file path=ppt/ink/ink147.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4976.927 11401.937 533.15, 4842.604 11474.915 862.021, 4759.986 11505.552 859.883, 4678.104 11516.15 866.556, 4597.826 11516.506 871.73, 4618.952 11425.91 867.878, 4664.603 11346.888 863.946, 4780.424 11202.271 860.716, 4875.286 11067.333 869.649</trace>
</ink>
</file>

<file path=ppt/ink/ink148.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5448.416 11115.865, 5491.742 11029.462, 5535.068 10943.057, 5619.836 10838.81, 5686.71 10748.646, 5730.037 10662.242, 5795.026 10575.837, 5860.015 10489.433, 5925.005 10403.027, 5987.235 10300.523, 6033.32 10208.617, 6098.31 10122.212, 6141.636 10035.808, 6163.3 9949.403, 6163.3 10035.808, 6163.3 10143.813, 6163.3 10230.218, 6163.3 10316.623, 6163.3 10403.027, 6163.3 10489.433, 6163.3 10575.837, 6163.3 10662.242, 6163.3 10748.646, 6206.625 10835.051, 6228.289 10921.456, 6293.278 11007.859, 6358.268 11094.265</trace>
</ink>
</file>

<file path=ppt/ink/ink149.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5020.107 11089.812, 5065.767 11123.958, 5111.426 11135.34, 5168.5 11146.723, 5214.16 11158.104, 5259.819 11158.104, 5311.947 11158.104, 5388.232 11169.485, 5449.512 11169.485, 5527.916 11169.485, 5602.265 11169.485, 5658.939 11169.485, 5727.143 11169.485, 5784.903 11158.104, 5830.563 11146.723, 5898.901 11135.39, 5956.021 11135.34, 6012.448 11124.207, 6058.859 11123.958, 6104.519 11112.575, 6161.594 11112.575, 6207.253 11101.192, 6252.912 11101.192, 6298.572 11089.812, 6344.231 11078.429, 6389.891 11078.429, 6435.55 11078.429, 6481.209 11078.429, 6526.869 11078.429, 6572.528 11078.429, 6618.188 11078.429, 6663.848 11078.429, 6709.507 11089.812, 6755.167 11089.812, 6800.825 11089.812, 6846.485 11089.812, 6892.144 11089.812, 6937.804 11089.812, 6983.463 11089.812, 7029.123 11089.812, 7074.782 11089.812, 7120.442 11089.812, 7166.101 11123.958</trace>
</ink>
</file>

<file path=ppt/ink/ink1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13557.884 12774.819, 13683.74 12774.819, 13935.453 12774.819, 14061.31 12774.819, 14187.166 12774.819, 14344.486 12774.819, 14470.341 12774.819, 14627.662 12774.819, 14784.982 12774.819, 14910.839 12774.819, 15036.694 12774.819, 14910.839 12774.819, 14784.982 12743.446, 14659.127 12680.698, 14438.877 12617.949, 14313.022 12586.575, 14187.166 12555.201, 14061.31 12555.201, 13935.453 12523.827, 13809.597 12492.453, 13589.349 12492.453, 13432.028 12461.079, 13274.708 12492.453, 13054.461 12523.827, 12897.141 12555.201, 12708.356 12586.575, 12582.5 12586.575, 12425.18 12617.949, 12299.324 12649.323, 12173.469 12680.698, 12047.612 12680.698, 11921.756 12712.072, 11764.436 12743.446, 11638.579 12743.446, 11512.723 12774.819, 11386.866 12774.819, 11261.011 12774.819, 11103.691 12774.819, 10977.835 12774.819, 10851.979 12712.072, 10726.122 12680.698, 10600.266 12617.949, 10474.409 12555.201, 10348.553 12555.201, 10222.697 12555.201, 10096.842 12555.201, 9970.985 12555.201, 9845.129 12523.827, 9719.272 12461.079, 9593.417 12366.958, 9467.561 12304.21, 9310.241 12241.462, 9184.385 12147.339, 9027.064 12115.965, 8901.208 12021.843, 8775.352 11959.095, 8649.496 11896.347, 8492.176 11864.973, 8334.855 11833.599, 8208.999 11833.599, 8083.144 11833.599, 7925.824 11833.599, 7799.967 11833.599, 7642.647 11833.599, 7516.791 11833.599, 7390.935 11833.599, 7233.615 11833.599, 7107.759 11833.599, 6981.903 11833.599, 6856.046 11833.599, 6698.726 11833.599, 6572.871 11896.347, 6447.014 11927.721, 6321.158 11959.095, 6163.838 11990.469, 6037.982 12021.843, 5912.125 12053.217, 5786.27 12053.217, 5628.949 12084.592, 5471.629 12147.339, 5314.309 12178.714, 5188.453 12178.714, 5062.597 12210.088, 4936.741 12272.836, 4779.42 12335.584, 4653.564 12398.332, 4527.708 12461.079, 4401.853 12523.827, 4338.924 12649.323, 4464.78 12649.323, 4590.636 12649.323, 4716.492 12649.323, 4842.349 12649.323, 4999.669 12586.575, 5188.453 12555.201, 5345.773 12523.827, 5503.093 12523.827, 5628.949 12492.453, 5754.806 12492.453, 5880.662 12492.453, 6069.446 12492.453, 6226.766 12492.453, 6415.55 12492.453, 6541.406 12492.453, 6667.262 12492.453, 6856.046 12492.453, 6981.903 12492.453, 7139.223 12492.453, 7265.079 12429.705, 7390.935 12398.332, 7548.255 12335.584, 7674.112 12304.21, 7831.431 12241.462, 7988.752 12241.462, 8114.607 12241.462, 8240.464 12210.088, 8366.319 12210.088, 8523.641 12178.714, 8649.496 12178.714, 8775.352 12178.714, 8932.672 12178.714, 9058.528 12178.714, 9184.385 12178.714, 9310.241 12178.714, 9436.098 12178.714, 9561.954 12178.714, 9687.809 12178.714, 9813.665 12241.462, 9939.521 12272.836, 10065.378 12335.584, 10191.233 12366.958, 10317.09 12398.332, 10442.946 12492.453</trace>
</ink>
</file>

<file path=ppt/ink/ink150.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6960.634 11146.723, 6994.878 11192.25, 7029.123 11237.779, 7063.368 11283.309, 7097.612 11328.836, 7109.028 11283.309, 7074.782 11237.779, 7017.708 11192.25, 6972.049 11158.104, 6926.389 11123.958, 6869.314 11089.812, 6823.655 11078.429, 6777.996 11055.663, 6732.337 11044.281, 6675.262 11032.899, 6629.603 11010.136, 6549.698 10998.753, 6504.039 10998.753, 6424.135 10998.753, 6344.231 10987.371, 6287.157 10987.371, 6230.297 10976.095, 6184.423 10975.989, 6128.481 10975.989, 6070.275 10975.989, 6024.615 10975.989, 5978.956 10975.989, 5921.881 10975.989, 5876.222 10975.989, 5830.563 10975.989, 5784.903 10975.989, 5739.243 10987.371, 5693.584 10998.753, 5647.924 11010.136, 5590.85 11021.517, 5533.776 11032.899, 5476.702 11032.899, 5419.627 11044.281, 5362.553 11055.663, 5316.894 11067.046, 5248.404 11078.429, 5202.745 11089.812, 5157.085 11101.192, 5111.426 11112.575, 5054.352 11135.34, 4997.278 11158.104, 4951.618 11180.868, 4905.958 11203.633, 4860.299 11226.396, 4814.64 11260.544, 4768.98 11294.689, 4723.321 11317.455, 4768.98 11340.219, 4814.64 11340.219, 4871.668 11306.095, 4917.374 11294.689, 4963.033 11271.926, 5020.107 11249.162, 5075.816 11215.696, 5122.841 11192.25, 5178.612 11158.755, 5235.093 11136.284, 5282.649 11112.575, 5328.309 11089.812, 5373.968 11055.663, 5419.627 11044.281, 5465.287 11010.136, 5510.946 10975.989, 5556.606 10930.46, 5590.85 10884.93, 5625.095 10839.402, 5647.815 10782.711, 5670.754 10736.962, 5670.754 10691.434, 5613.68 10702.816, 5568.02 10736.962, 5499.531 10805.256, 5445.425 10837.628, 5362.553 10919.077, 5308.694 10962.042, 5259.819 10998.753, 5191.33 11044.281, 5145.671 11078.429, 5100.011 11101.192, 5111.426 11055.663, 5145.671 11010.136, 5179.916 10964.606, 5214.16 10919.077, 5271.234 10862.167, 5328.309 10793.873, 5362.553 10748.344, 5408.212 10691.434, 5431.042 10645.904, 5465.287 10600.376, 5510.946 10532.083, 5556.606 10475.171, 5579.436 10429.643, 5602.265 10384.113, 5636.51 10338.584, 5590.85 10372.731, 5545.19 10418.261, 5510.946 10463.789, 5431.042 10554.847, 5386.697 10610.12, 5339.724 10680.052, 5296.174 10734.333, 5248.404 10782.49, 5191.33 10850.785, 5157.085 10896.312, 5111.426 10930.46, 5145.671 10884.93, 5168.5 10839.402, 5214.16 10782.49, 5248.404 10736.962, 5314.231 10649.224, 5349.802 10601.709, 5384.003 10545.528, 5450.998 10455.99, 5498.12 10375.548, 5532.041 10307.033, 5566.652 10260.274, 5590.85 10213.381, 5625.095 10167.851, 5647.232 10113.014, 5682.169 10065.411, 5715.12 10011.082, 5750.659 9962.972, 5783.358 9909.142, 5819.147 9860.533, 5841.977 9815.004, 5864.807 9769.475, 5887.637 9723.946, 5921.881 9678.417, 5956.126 9723.946, 5967.541 9769.475, 5990.371 9815.004, 6001.785 9860.533, 6024.615 9917.443, 6047.445 9962.972, 6070.275 10008.501, 6093.104 10054.029, 6104.519 10099.559, 6138.764 10145.088, 6161.594 10190.616, 6184.423 10236.145, 6218.668 10293.057, 6264.327 10338.584, 6309.986 10372.731, 6355.646 10406.879, 6389.891 10452.406, 6446.686 10497.797, 6492.625 10566.229, 6538.284 10611.757, 6594.144 10667.459, 6629.603 10714.198, 6663.848 10759.727, 6718.58 10814.302, 6755.167 10873.549, 6789.411 10919.077, 6823.655 10964.606, 6857.9 11010.136, 6892.144 10964.606, 6846.485 10919.077, 6812.241 10873.549, 6755.167 10816.638, 6698.092 10759.727, 6677.863 10709.299, 6606.773 10623.14, 6572.528 10566.229, 6549.698 10509.317, 6492.781 10418.648, 6446.965 10338.584, 6401.56 10282.054, 6378.521 10236.233, 6332.816 10179.233, 6298.963 10123.103, 6264.358 10076.854, 6230.083 10031.265, 6195.838 9985.736, 6150.179 9962.972, 6115.934 10008.501, 6104.519 10076.794, 6104.519 10156.47, 6104.519 10221.144, 6104.519 10293.057, 6104.519 10338.584, 6104.519 10418.261, 6104.519 10463.789, 6104.519 10509.317, 6104.519 10566.229, 6104.519 10623.14, 6104.519 10677.746, 6104.519 10725.58, 6104.519 10771.108, 6104.519 10725.58, 6104.519 10680.052, 6127.349 10634.522, 6150.179 10588.994, 6195.838 10566.229, 6241.498 10600.376, 6309.943 10657.243, 6344.231 10702.816, 6389.891 10759.727, 6424.135 10805.256, 6378.476 10816.638, 6321.402 10782.49, 6264.327 10736.962, 6207.253 10680.052, 6184.423 10634.522, 6139.223 10578.985, 6105.106 10533.254, 6081.689 10476.324, 6070.275 10430.741, 6058.859 10384.113, 6058.859 10429.643, 6036.883 10484.854, 6013.2 10554.847, 6002.374 10630.419, 5978.956 10691.434, 5978.956 10736.962, 5956.126 10782.49, 5933.296 10828.02, 5887.637 10873.549, 5853.393 10805.256, 5853.393 10755.427, 5864.807 10691.434, 5887.637 10623.14, 5899.052 10566.229, 5910.466 10509.317, 5933.296 10429.643, 5944.711 10384.113, 5967.541 10338.584, 5990.371 10270.292, 6013.2 10224.763, 6024.615 10179.233, 6024.615 10133.706, 5967.541 10133.706, 5921.881 10167.851, 5864.807 10213.381, 5808.384 10258.584, 5762.902 10314.994, 5694.756 10382.945, 5638.369 10439.171, 5602.918 10485.253, 5556.606 10520.7, 5533.776 10475.171, 5555.932 10396.84, 5567.472 10351.062, 5589.464 10295.129, 5613.68 10236.145, 5636.51 10190.616, 5659.34 10145.088, 5703.912 10090.346, 5750.659 10054.029</trace>
</ink>
</file>

<file path=ppt/ink/ink151.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1058.742 11814.447, 1116.787 11767.818, 1171.884 11727.385, 1226.637 11685.666, 1278.297 11647.031, 1337.842 11600.536, 1407.447 11544.008, 1468.807 11482.824, 1523.682 11440.984, 1588.21 11389.494, 1639.917 11350.837, 1691.578 11299.324, 1743.237 11260.689, 1794.897 11222.057, 1846.557 11183.422, 1898.218 11144.787, 1949.878 11106.153, 2001.537 11067.52, 2053.197 11028.886, 2104.857 11003.13, 2156.518 10964.495, 2208.177 10964.495, 2221.093 11016.008, 2272.752 11054.642, 2311.497 11106.153, 2363.158 11144.787, 2414.818 11183.422, 2466.478 11222.057, 2518.137 11247.812, 2569.797 11273.567, 2621.458 11299.324, 2673.117 11350.837, 2724.778 11389.472, 2776.438 11415.228, 2828.097 11440.984, 2879.758 11466.739, 2931.417 11466.739, 2983.078 11505.374, 2931.417 11505.374, 2879.758 11505.374, 2828.097 11505.374, 2776.438 11505.374, 2711.863 11505.374, 2648.83 11505.374, 2569.797 11505.374, 2505.222 11505.374, 2453.562 11505.374, 2388.988 11505.374, 2324.413 11505.374, 2272.752 11505.374, 2208.177 11505.374, 2143.603 11518.252, 2079.028 11544.008, 2027.367 11544.008, 1952.098 11556.886, 1887.06 11569.764, 1822.349 11582.642, 1745.541 11595.52, 1680.129 11608.397, 1627.003 11621.276, 1575.342 11621.276, 1523.682 11634.154, 1472.022 11647.031, 1420.362 11647.031, 1493.284 11637.191, 1575.342 11608.397, 1627.003 11569.764, 1721.579 11521.739, 1807.569 11479.779, 1872.291 11441.047, 1924.047 11402.35, 1988.622 11363.715, 2053.197 11325.08, 2104.857 11299.324, 2156.518 11273.567, 2208.177 11247.812, 2259.837 11222.057, 2311.497 11183.422, 2363.158 11144.787, 2414.818 11106.153, 2453.562 11054.642, 2466.478 11003.13, 2466.478 10951.617, 2414.818 10925.86, 2363.158 10900.104, 2324.413 10848.593, 2298.583 10797.08, 2324.413 10861.472</trace>
</ink>
</file>

<file path=ppt/ink/ink152.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19436.727 13686.689, 19265.85 13771.884, 19123.451 13857.079, 19009.537 13913.875, 18838.658 13970.671, 18724.742 13999.068, 18610.824 14027.466, 18496.906 14055.864, 18382.988 14055.864, 18269.07 14084.262, 18155.152 14084.262, 18012.756 14112.659, 17870.357 14112.659, 17727.961 14141.058, 17585.564 14141.058, 17386.209 14141.058, 17243.812 14141.058, 17101.414 14169.455, 16845.1 14197.854, 16682.324 14197.854, 16531.828 14197.854, 16332.471 14226.251, 16133.114 14254.648, 16019.197 14254.648, 15876.8 14283.047, 15734.401 14283.047, 15620.484 14311.446, 15478.088 14311.446, 15307.21 14339.844, 15164.814 14368.241, 15022.417 14396.64, 14880.021 14396.64, 14737.621 14425.037, 14623.704 14425.037, 14481.308 14453.435, 14281.953 14481.833, 14082.597 14510.23, 13968.678 14510.23, 13854.761 14538.629, 13655.404 14538.629, 13541.486 14538.629, 13427.569 14538.629, 13313.651 14538.629, 13199.734 14567.026, 13000.379 14567.026, 12886.461 14567.026, 12772.543 14567.026, 12601.666 14567.026, 12402.311 14567.026, 12259.912 14567.026, 12089.037 14567.026, 11889.681 14567.026, 11718.805 14567.026, 11519.448 14567.026, 11320.094 14567.026, 11149.216 14567.026, 10949.86 14567.026, 10807.463 14567.026, 10636.587 14567.026, 10465.71 14567.026, 10294.834 14510.23, 10180.915 14453.435, 10038.519 14425.037, 9867.642 14396.64, 9696.767 14368.241, 9554.368 14368.241, 9411.971 14339.844, 9269.574 14339.844, 9070.218 14311.446, 8956.301 14283.047, 8813.903 14283.047, 8699.986 14254.648, 8529.109 14254.648, 8358.232 14226.251, 8187.356 14226.251, 8044.96 14197.854, 7874.083 14197.854, 7760.165 14169.455, 7560.809 14169.455, 7389.933 14112.659, 7276.015 14112.659, 7105.139 14112.659, 6934.262 14084.262, 6791.865 14084.262, 6564.03 14084.262, 6421.633 14055.864, 6307.715 14055.864, 6108.359 14055.864, 5909.003 14055.864, 5709.647 14055.864, 5538.771 14055.864, 5424.853 14055.864, 5310.935 14055.864, 5168.538 14055.864, 5054.621 14055.864, 4940.703 14055.864, 4798.306 14055.864, 4627.429 14055.864, 4456.553 14055.864, 4314.155 14055.864, 4200.238 14055.864, 4000.882 14055.864, 3830.006 14055.864, 3602.17 14055.864, 3488.252 14055.864, 3317.376 14055.864, 3146.5 14055.864, 2975.623 14055.864, 2833.226 14055.864, 2662.349 14055.864, 2519.952 13999.068, 2349.076 13999.068, 2178.199 13999.068, 2035.802 13999.068, 1921.885 13970.671, 1779.487 13970.671, 1580.131 13970.671, 1466.214 13942.272, 1295.337 13942.272, 1152.94 13942.272, 982.064 13942.272, 868.146 13942.272, 725.749 13942.272, 583.352 13942.272, 383.996 13942.272, 156.161 13942.272, -43.195 13970.671, -185.592 13999.068, -356.469 14027.466, -498.866 14027.466, -669.743 14027.466, -783.66 14027.466, -897.578 14055.864, -1011.496 14055.864, -1125.413 14055.864</trace>
</ink>
</file>

<file path=ppt/ink/ink153.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17833.002 14240.405, 18016.295 14240.405, 18199.59 14240.405, 18456.203 14240.405, 18676.156 14240.405, 18969.428 14240.405, 19189.379 14240.405, 19445.992 14240.405, 19592.627 14276.96, 19849.24 14313.515, 19995.877 14313.515, 19849.24 14276.96, 19702.604 14240.405, 19482.65 14203.851, 19299.357 14167.298, 19152.723 14167.298, 18896.107 14167.298, 18749.473 14167.298, 18602.838 14167.298, 18456.203 14167.298, 18749.473 14094.19, 18896.107 14094.19, 19116.062 14057.636, 19262.699 14057.636, 19409.334 14021.081, 19665.947 14021.081, 19812.582 14021.081, 19959.217 14021.081, 19775.922 14094.19, 19555.969 14167.298, 19336.016 14276.96, 19152.723 14350.067, 19006.086 14423.175, 18859.449 14496.284, 18712.812 14605.946, 18566.178 14679.053</trace>
</ink>
</file>

<file path=ppt/ink/ink154.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566.672 14130.745, 603.331 14276.96, 749.966 14313.515, 933.261 14386.62, 1116.555 14423.175, 1263.191 14459.729, 1409.826 14459.729, 1629.779 14459.729, 1813.073 14459.729, 1996.368 14459.729, 2143.003 14459.729, 1959.709 14459.729, 1813.073 14459.729, 1519.803 14459.729, 1373.167 14459.729, 1189.873 14386.62, 1043.237 14350.067, 859.943 14313.515, 713.307 14276.96, 566.672 14240.405, 420.037 14167.298, 273.401 14130.745, 126.766 14057.636, 273.401 14057.636, 493.354 14094.19, 786.625 14130.745, 969.92 14167.298, 1116.555 14203.851, 1373.167 14203.851, 1556.462 14203.851, 1703.097 14240.405, 1519.803 14240.405, 1373.167 14240.405, 1153.214 14240.405, 933.261 14240.405, 786.625 14240.405, 530.013 14240.405, 383.378 14240.405, 236.742 14240.405, 90.107 14240.405, 310.06 14240.405, 566.672 14240.405, 749.966 14240.405, 933.261 14240.405, 1079.896 14240.405, 1336.508 14240.405, 1556.462 14240.405, 1739.756 14240.405, 1886.391 14240.405, 2033.027 14240.405, 1849.733 14240.405, 1703.097 14240.405, 1519.803 14240.405, 1373.167 14240.405, 1189.873 14240.405, 1006.578 14240.405, 823.284 14240.405, 566.672 14240.405, 383.378 14240.405, 236.742 14240.405, 90.107 14240.405, 236.742 14350.067, 456.695 14350.067, 639.99 14350.067, 823.284 14386.62, 1116.555 14386.62, 1373.167 14423.175, 1666.438 14423.175, 1996.368 14423.175, 2362.957 14423.175, 2619.569 14423.175, 2839.522 14423.175, 3022.816 14423.175, 3206.111 14423.175, 3352.746 14423.175, 3682.676 14423.175, 3829.312 14423.175, 3975.947 14423.175, 4122.583 14423.175, 4269.218 14423.175, 4415.854 14423.175, 4599.148 14423.175, 4782.442 14423.175, 5002.396 14423.175, 5222.349 14423.175, 5478.961 14423.175, 5735.573 14423.175, 5882.208 14423.175, 6065.503 14423.175, 6248.797 14423.175, 6395.433 14423.175, 6578.728 14423.175, 6762.021 14423.175, 6908.657 14423.175, 7055.292 14423.175, 6908.657 14423.175, 6762.021 14423.175, 6542.068 14350.067, 6248.797 14350.067, 5955.526 14313.515, 5735.573 14313.515, 5405.643 14276.96, 5185.69 14240.405, 4965.737 14240.405, 4782.442 14167.298, 4562.489 14130.745, 4379.195 14094.19, 4122.583 14057.636, 3902.629 14021.081, 3646.017 14021.081, 3462.723 13984.528, 3242.77 13984.528, 3022.816 13984.528, 2802.863 13984.528, 2619.569 13984.528, 2436.275 13984.528, 2289.639 13984.528, 2106.345 13984.528, 2436.275 14057.636, 2766.204 14094.19, 3022.816 14167.298, 3352.746 14203.851, 3646.017 14276.96, 3939.289 14276.96, 4159.242 14313.515, 4415.854 14313.515, 4635.807 14350.067, 4892.419 14386.62, 5112.372 14386.62, 5368.984 14386.62, 5552.279 14386.62, 5772.232 14386.62, 5918.867 14386.62, 6102.162 14386.62, 6248.797 14386.62, 6395.433 14386.62, 6578.728 14386.62, 6762.021 14386.62, 6908.657 14386.62, 7055.292 14386.62, 7201.928 14386.62, 7018.633 14386.62</trace>
</ink>
</file>

<file path=ppt/ink/ink155.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2436.275 14130.745, 2252.98 14167.298, 2106.345 14203.851, 1959.709 14203.851, 1813.073 14203.851, 1629.779 14240.405, 1483.144 14276.96, 1263.191 14276.96, 1116.555 14276.96, 933.261 14276.96, 1079.896 14276.96, 1263.191 14276.96, 1519.803 14276.96, 1703.097 14276.96, 1886.391 14276.96, 2106.345 14276.96, 2362.957 14276.96, 2546.251 14276.96, 2692.887 14276.96, 2839.522 14313.515, 2986.158 14350.067, 3132.793 14386.62, 3279.428 14386.62, 3536.041 14496.284</trace>
</ink>
</file>

<file path=ppt/ink/ink156.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9144.849 14532.838, 9364.802 14459.729, 9584.754 14423.175, 9841.366 14386.62, 10134.638 14350.067, 10281.273 14313.515, 10611.203 14313.515, 10757.839 14313.515, 10941.133 14313.515, 11197.745 14313.515, 11417.698 14313.515, 11637.651 14313.515, 11820.946 14313.515, 12004.24 14313.515, 12150.875 14313.515, 12297.511 14313.515, 12480.806 14350.067, 12627.441 14386.62, 12774.076 14423.175, 12920.712 14459.729, 13213.983 14459.729, 13433.936 14459.729, 13653.889 14459.729, 13800.525 14459.729, 13983.819 14459.729, 14167.113 14459.729, 14387.066 14459.729, 14570.361 14459.729, 14753.655 14386.62, 14964.19 14386.62, 15120.243 14350.067, 15266.88 14276.96, 15450.175 14240.405, 15633.468 14203.851, 15780.104 14167.298, 15926.74 14130.745, 16073.375 14130.745, 16220.01 14130.745, 16366.646 14130.745, 16513.281 14130.745, 16659.916 14130.745, 16806.553 14130.745, 16659.916 14167.298, 16439.965 14240.405, 16220.01 14276.96, 16000.058 14276.96, 15853.421 14276.96, 15706.785 14276.96, 15523.492 14276.96, 15376.857 14276.96, 15193.561 14276.96, 15010.268 14276.96, 14863.633 14276.96, 14643.679 14276.96, 14497.043 14276.96, 14350.408 14276.96, 14167.113 14276.96, 13983.819 14276.96, 13800.525 14276.96, 13617.231 14276.96, 13433.936 14276.96, 13213.983 14276.96, 13067.347 14276.96, 12847.395 14276.96, 12664.101 14276.96, 12480.806 14276.96, 12334.17 14276.96, 12187.535 14276.96, 12004.24 14276.96, 11857.604 14276.96, 11710.969 14276.96, 11491.016 14276.96, 11344.381 14203.851, 11197.745 14203.851, 10941.133 14203.851, 10684.521 14203.851, 10391.25 14276.96, 10244.614 14313.515, 10097.978 14350.067, 9841.366 14386.62, 9621.414 14423.175, 9474.778 14423.175, 9328.143 14459.729, 9181.506 14496.284, 8924.895 14605.946, 8741.6 14642.5, 8484.988 14715.607, 8228.376 14752.162, 8008.423 14788.717, 7825.129 14788.717, 7678.493 14825.27, 7531.858 14825.27, 7385.222 14825.27, 7201.928 14825.27, 7055.292 14825.27, 6908.657 14825.27, 7055.292 14825.27, 7201.928 14825.27, 7385.222 14752.162, 7568.517 14752.162, 7715.153 14715.607, 7861.788 14715.607, 8081.74 14642.5, 8228.376 14605.946, 8411.67 14569.392, 8594.965 14532.838, 8741.6 14532.838, 8961.554 14496.284, 9108.188 14496.284, 9291.483 14459.729, 9438.119 14459.729, 9584.754 14459.729, 9731.39 14459.729, 9878.025 14459.729, 10024.66 14459.729, 10171.297 14459.729, 10427.908 14423.175, 10611.203 14423.175, 10831.157 14350.067, 10977.792 14350.067, 11161.086 14313.515, 11307.721 14276.96, 11491.016 14240.405, 11637.651 14203.851, 11820.946 14203.851, 12004.24 14203.851, 12187.535 14203.851, 12407.487 14203.851, 12590.783 14203.851, 12774.076 14203.851, 12627.441 14313.515, 12444.146 14313.515, 12260.853 14313.515, 12040.898 14313.515, 11784.287 14203.851, 11564.334 14167.298, 11307.721 14130.745, 11051.109 14130.745, 10794.497 14130.745, 10611.203 14130.745, 10427.908 14130.745, 10281.273 14130.745, 10134.638 14130.745, 9988.003 14167.298, 9804.708 14240.405, 9584.754 14276.96, 9364.802 14350.067, 9181.506 14423.175, 9034.871 14459.729, 8778.26 14496.284, 8631.624 14496.284, 8484.988 14496.284, 8338.353 14496.284, 8081.74 14496.284, 7935.105 14423.175, 7751.812 14350.067, 7605.175 14276.96, 7421.881 14203.851, 7238.587 14167.298, 7091.951 14130.745, 6945.316 14094.19, 7128.61 14130.745, 7311.904 14167.298, 7458.54 14167.298, 7641.834 14167.298, 7788.47 14203.851, 8008.423 14203.851, 8191.718 14240.405, 8375.012 14240.405, 8521.647 14276.96, 8668.283 14313.515, 8851.577 14386.62, 8998.213 14423.175, 9144.849 14496.284, 9291.483 14496.284, 9438.119 14532.838, 9621.414 14532.838, 9768.049 14532.838, 9914.685 14532.838, 10061.32 14532.838, 10207.955 14532.838, 10391.25 14532.838, 10537.886 14532.838, 10684.521 14532.838, 10831.157 14532.838, 11014.45 14532.838, 11161.086 14532.838, 11381.038 14532.838, 11564.334 14532.838, 11747.629 14532.838, 11894.264 14532.838, 12040.898 14532.838, 12187.535 14496.284, 12334.17 14459.729, 12517.464 14423.175, 12664.101 14350.067, 12847.395 14313.515, 12994.029 14276.96, 13140.665 14240.405, 13315.235 14206.753, 13470.596 14203.851, 13690.549 14203.851, 13837.184 14203.851, 14020.479 14203.851, 14240.432 14276.96, 14423.726 14276.96, 14643.679 14276.96, 14863.633 14276.96, 15083.586 14276.96, 15230.221 14276.96, 15376.857 14276.96, 15523.492 14276.96, 15706.785 14350.067</trace>
</ink>
</file>

<file path=ppt/ink/ink157.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16659.916 14276.96, 16513.281 14203.851, 16366.646 14167.298, 16220.01 14130.745, 16073.375 14094.19, 15854.387 14057.957, 15560.15 14021.081, 15376.857 14021.081, 15156.903 14021.081, 14973.608 14021.081, 14753.655 14057.636, 14607.021 14094.19, 14423.726 14167.298, 14277.089 14203.851, 14093.796 14240.405, 13873.844 14276.96, 13690.549 14276.96, 13433.936 14276.96, 13250.642 14313.515, 13067.347 14350.067, 12920.712 14350.067, 12737.418 14350.067, 12590.783 14350.067, 12407.487 14350.067, 12260.853 14350.067, 12077.558 14350.067, 11930.923 14313.515, 11784.287 14276.96, 11600.993 14203.851, 11454.357 14130.745, 11271.062 14094.19, 11051.109 14094.19, 10867.814 14057.636, 10684.521 14057.636, 10537.886 14021.081, 10391.25 14021.081, 10244.614 14021.081, 10061.32 14021.081, 9914.685 14021.081, 9731.39 14021.081, 9584.754 14021.081, 9438.119 14021.081, 9291.483 14021.081, 9144.849 13984.528, 8998.213 13984.528, 8814.918 13947.974, 8668.283 13947.974, 8521.647 13911.42, 8375.012 13911.42, 8228.376 13874.865, 8081.74 13838.311</trace>
</ink>
</file>

<file path=ppt/ink/ink15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20923.197 5940.052, 20923.197 5809.226, 20923.197 5642.343, 20923.197 5495.808, 20923.197 5343.284, 20923.197 5219.157, 20923.197 5066.665, 20923.197 4904.303, 20964.586 4780.096, 20991.336 4662.036, 21015.564 4541.816, 21042.893 4436.197, 21066.832 4316.843, 21066.832 4221.36, 21090.771 4109.101, 21090.771 4013.207, 21090.771 3911.041, 21090.771 3815.558, 21090.771 3696.901, 21114.711 3601.016</trace>
</ink>
</file>

<file path=ppt/ink/ink159.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1021.057 13572.552 533.15, 1021.057 13330.699 862.721, 1021.057 13199.506 859.431, 1021.057 13057.271 857.346, 1021.057 12929.2 857.152, 1021.057 12809.95 858.893, 1021.057 12676.65 860.346, 1021.057 12534.428 859.873, 1021.057 12389.874 858.465, 1021.057 12261.017 858.023, 1021.057 12125.072 858.942, 1021.057 11991.56 861.574, 1021.057 11872.575 868.139, 1279.577 11798.086 865.523, 1433.104 11798.086 862.378, 1580.542 11798.086 860.16, 1713.789 11777.303 861.487, 1870.721 11749.604 860.237, 1998.404 11720.643 857.953, 2148.094 11677.473 859.349, 2266.279 11648.277 861.761, 2404.44 11627.122 862.19, 2522.513 11602.467 863.053, 2654.879 11594.464 868.746, 2784.091 11594.459 870.684, 2905.791 11594.459 869.677, 3036.104 11594.459 869.955, 3157.461 11594.459 872.128, 3209.035 11837.504 866.104, 3209.035 11968.901 861.867, 3209.035 12121.699 857.447, 3209.035 12240.056 853.466, 3209.035 12378.062 848.902, 3209.035 12521.669 849.53, 3209.035 12671.948 853.861, 3209.035 12812.986 857.96, 3228.465 12952.858 859.532, 3266.971 13079.865 859.271, 3299.012 13198.744 859.466, 3338.635 13329.51 861.419, 3409.485 13567.433 866.515, 3437.199 13701.638 865.829, 3442.396 13821.431 867.64, 3442.42 13946.57 869.725, 3470.552 14064.024 871.285, 3459.21 14193.231 242.47</trace>
</ink>
</file>

<file path=ppt/ink/ink16.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11207.968 11960.435, 11167.563 11839.565, 11167.563 11698.551, 11167.563 11537.392, 11167.563 11456.812, 11167.563 11356.087, 11167.563 11255.363, 11167.563 11114.349, 11187.767 10973.333, 11228.172 10792.029, 11228.172 10651.016, 11248.375 10489.855, 11248.375 10348.841, 11288.779 10167.537, 11308.981 10046.667, 11349.388 9925.797, 11349.388 9804.929, 11369.59 9663.914, 11369.59 9543.044, 11389.793 9422.174, 11389.793 9321.45, 11409.995 9200.58, 11409.995 9079.712, 11430.198 8938.697, 11430.198 8817.827, 11450.401 8696.958, 11450.401 8616.378, 11450.401 8515.653, 11450.401 8414.929, 11470.604 8294.06, 11470.604 8213.479, 11490.807 8112.755, 11490.807 7991.886, 11490.807 7911.307, 11490.807 7770.292, 11511.009 7649.423, 11511.009 7528.553, 11511.009 7427.829, 11511.009 7327.104, 11511.009 7226.379, 11511.009 7145.799, 11511.009 7045.075, 11511.009 6964.495, 11511.009 6863.771, 11511.009 6783.191, 11511.009 6682.467, 11511.009 6581.742, 11511.009 6501.163, 11511.009 6420.583, 11511.009 6340.003, 11511.009 6259.423, 11511.009 6178.844, 11551.415 6098.264, 11612.022 6017.685, 11713.035 5916.96, 11814.049 5775.946, 11955.469 5695.366, 12036.279 5655.076, 12137.293 5574.497, 12238.307 5514.062, 12359.522 5433.482, 12480.739 5373.047, 12642.361 5292.468, 12763.576 5252.178, 12884.793 5191.744, 12985.807 5151.453, 13107.023 5111.164, 13208.037 5091.019, 13309.051 5050.729, 13389.86 5030.584, 13490.874 5010.439, 13571.685 5010.439, 13652.495 4990.294, 13793.914 4990.294, 13874.726 4990.294, 13995.942 4970.149, 14076.753 4970.149, 14177.766 4950.004, 14258.578 4950.004, 14359.591 4950.004, 14460.604 4950.004, 14581.82 4950.004, 14703.037 4950.004, 14844.456 4950.004, 14945.469 4950.004, 15046.483 4950.004, 15127.292 4950.004, 15228.307 4950.004, 15329.32 4970.149, 15450.536 4990.294, 15531.348 5010.439, 15612.158 5010.439, 15692.969 5010.439, 15773.779 5030.584, 15915.198 5050.729, 16016.211 5070.874, 16137.428 5091.019, 16238.442 5091.019, 16339.455 5091.019, 16420.266 5091.019, 16602.092 5131.309, 16723.307 5151.453, 16804.119 5171.598, 16884.93 5191.744, 16965.74 5211.888, 17046.551 5252.178, 17127.361 5272.322, 17208.172 5332.757, 17268.779 5433.482, 17309.186 5514.062, 17329.389 5614.786, 17349.59 5695.366, 17349.59 5796.09, 17369.793 5916.96, 17369.793 5997.54, 17369.793 6138.554, 17369.793 6219.134, 17369.793 6300.661, 17369.793 6460.873, 17369.793 6581.742, 17369.793 6682.467, 17369.793 6783.191, 17369.793 6883.916, 17369.793 7024.931, 17369.793 7125.654, 17369.793 7246.524, 17369.793 7367.394, 17369.793 7488.263, 17369.793 7609.133, 17369.793 7709.856, 17369.793 7790.437, 17369.793 7891.161, 17369.793 7991.886, 17349.59 8132.9, 17329.389 8253.77, 17309.186 8374.64, 17288.982 8455.219, 17268.779 8555.943, 17248.578 8656.668, 17208.172 8797.683, 17187.969 8958.842, 17147.562 9099.856, 17127.361 9200.58, 17086.955 9321.45, 17046.551 9442.32, 17006.146 9563.189, 17006.146 9663.914, 16985.941 9784.783, 16965.74 9885.507, 16945.537 10006.378, 16925.334 10107.102, 16905.131 10207.826, 16884.93 10348.841, 16884.93 10429.421, 16864.725 10510, 16824.32 10610.726, 16804.119 10771.885, 16783.914 10852.464, 16763.713 10933.044, 16743.51 11033.768, 16743.51 11134.492, 16743.51 11215.072, 16743.51 11295.652, 16743.51 11396.377, 16743.51 11476.956, 16743.51 11557.536, 16743.51 11638.116, 16743.51 11718.694, 16743.51 11799.275, 16743.51 11879.854</trace>
</ink>
</file>

<file path=ppt/ink/ink160.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904.364 11739.906 533.15, 1123.143 11571.438 861.922, 1327.431 11397.003 864.497, 1532.431 11242.866 863.401, 1720.641 11071.413 866.588, 1900.613 10891.957 869.439, 2030.441 10841.219 869.865, 2251.552 10750.861 867.983, 2471.842 10909.771 869.394, 2665.708 11077.17 866.658, 2848.794 11276.737 867.177, 2994.621 11482.265 868.978, 3182.427 11645.98 869.704, 3249.135 11773.53 8.697</trace>
</ink>
</file>

<file path=ppt/ink/ink161.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962.711 12903.491 533.15, 962.711 13032.694 868.448, 962.711 13155.365 861.965, 962.711 13320.533 862.502, 962.711 13476.177 860.027, 962.711 13640.164 853.008, 962.711 13800.398 851.281, 962.711 13944.768 852.664, 962.711 14068.356 857.57, 962.711 14203.141 864.641, 921.891 14325.248 240.621</trace>
</ink>
</file>

<file path=ppt/ink/ink162.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4871.899 14067.074 533.15, 4871.899 13816.707 858.261, 4871.899 13654.275 847.385, 4871.899 13498.594 846.245, 4871.899 13348.782 854.408, 4871.899 13182.675 859.634, 4871.899 13009.654 856.081, 4871.899 12835.26 850.768, 4871.899 12670.661 850.964, 4871.899 12520.51 853.522, 4871.899 12394.459 858.182, 4871.899 12248.479 862.279, 4871.899 12105.695 865.442, 4871.899 11972.812 865.674, 4871.899 11843.319 866.351, 4871.899 11722.218 867.581, 4910.22 11591.062 867.755, 4958.363 11473.918 871.176, 5015.396 11352.057 871.205, 5137.632 11316.605 866.942, 5389.292 11265.973 866.3, 5526.987 11247.294 864.01, 5650.06 11245.398 863.892, 5788.968 11245.382 864.584, 5920.888 11245.382 865.017, 6045.784 11245.382 867.349, 6178.54 11245.382 868.846, 6305.784 11245.382 869.223, 6429.365 11245.382 869.491, 6555.529 11245.382 869.345, 6681.144 11245.382 871.133, 6810.665 11245.382 870.695, 6932.183 11245.382 872.255, 6993.312 11365.911 868.654, 7057.966 11628.158 866.855, 7083.958 11751.469 865.084, 7105.15 11892.281 862.007, 7116.32 12038.158 860.304, 7118.211 12186.854 862.399, 7127.877 12337.086 860.703, 7151.963 12493.859 856.789, 7170.389 12637.582 854.855, 7185.053 12760.981 856.696, 7203.823 12904.844 864.032, 7222.32 13042.449 866.605, 7233.806 13169.567 866.348, 7234.916 13299.011 865.4, 7234.916 13432.288 868.02, 7147.396 13652.048 868.606, 7147.396 13772.034 869.279, 7147.396 13891.995 872.643, 7106.2 14015.233 242.848</trace>
</ink>
</file>

<file path=ppt/ink/ink163.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4842.726 11274.474 533.15, 4991.784 11033.351 860.766, 5035.729 10913.209 859.359, 5096.544 10771.854 862.035, 5166.977 10649.429 861.886, 5291.45 10411.642 864.899, 5431.146 10195.611 864.853, 5497.214 10078.683 866.921, 5620.234 9865.134 867.117, 5766.113 9656.624 868.705, 5804.853 9535.824 870.823, 5940.641 9543.58 870.346, 6150.763 9746.153 861.203, 6303.42 9957.738 860.241, 6468.428 10184.276 860.622, 6621.893 10379.678 867.758, 6780.477 10582.148 868.192, 6932.684 10775.861 868.312, 7069.133 10997.039 870.739, 7120.547 11137.943 865.124</trace>
</ink>
</file>

<file path=ppt/ink/ink164.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4919.478 11230.082 533.15, 4955.223 11315.408 868.961, 4985.697 11401.605 854.319, 5025.521 11494.52 790.068, 5066.814 11583.914 655.221</trace>
</ink>
</file>

<file path=ppt/ink/ink165.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7140.853 10943.656 533.15, 7207.017 11093.302 862.91, 7232.707 11176.244 864.394, 7252.556 11260.557 866.778, 7273.707 11346.212 868.908, 7308.022 11423.002 869.304, 7215.051 11440.481 866.682, 7106.857 11424.409 861.772, 7025.439 11421.77 858.861, 6947.206 11421.044 858.383, 6859.651 11407.287 863.216, 6776.196 11364.171 8.632</trace>
</ink>
</file>

<file path=ppt/ink/ink166.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4976.927 11401.937 533.15, 4842.604 11474.915 862.021, 4759.986 11505.552 859.883, 4678.104 11516.15 866.556, 4597.826 11516.506 871.73, 4618.952 11425.91 867.878, 4664.603 11346.888 863.946, 4780.424 11202.271 860.716, 4875.286 11067.333 869.649</trace>
</ink>
</file>

<file path=ppt/ink/ink167.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8577.726 14123.92 533.15, 8442.83 13888.265 862.845, 8382.379 13747.438 860.736, 8359.761 13566.817 858.726, 8355.201 13425.845 852.853, 8334.752 13266.97 844.362, 8314.818 13130.994 837.377, 8299.243 12980.974 836.222, 8292.664 12847.801 839.005, 8270.529 12668.476 847.393, 8259.953 12490.348 855.114, 8257.214 12335.663 857.973, 8256.616 12189.24 861.266, 8229.877 12034.198 863.673, 8224.741 11892.461 865.7, 8224.505 11750.935 867.266, 8224.505 11612.029 866.958, 8224.505 11464.707 869.832, 8381.874 11469.11 866.075, 8526.014 11502.949 860.339, 8683.21 11523.86 856.231, 8820.115 11540.577 855.943, 8962.706 11557.032 857.89, 9143.146 11580.535 861.173, 9307.861 11591.08 860.784, 9511.935 11593.812 854.791, 9702.354 11594.407 847.805, 9860.114 11594.407 849.536, 10006.86 11594.407 854.351, 10144.958 11594.407 862.178, 10296.508 11594.407 867.116, 10448.601 11594.407 864.919, 10620.568 11594.407 861.094, 10780.69 11594.407 860.829, 10936.853 11594.407 864.292, 11082.188 11594.407 865.762, 11213.993 11594.407 870.458, 11339.268 11789.124 868.571, 11339.268 11949.756 867.81, 11339.268 12085.404 863.851, 11339.268 12231.173 861.759, 11339.268 12376.253 862.91, 11339.268 12532.022 862.29, 11327.876 12692.006 861.072, 11253.662 12845.693 861.847, 11221.32 12976.846 860.895, 11212.591 13124.616 859.428, 11210.827 13278.802 858.887, 11210.827 13441.73 861.743, 11210.827 13588.722 863.477, 11234.383 13728.158 865.533, 11242.936 13872.374 870.623, 11242.936 14006.05 873.176, 11242.936 14141.807 872.101, 11197.618 14277.372 242.697</trace>
</ink>
</file>

<file path=ppt/ink/ink168.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7857.274 11535.865 533.15, 8016.907 11535.865 858.408, 8119.812 11535.865 848.067, 8202.602 11535.865 845.31, 8314.363 11535.865 846.502, 8415.007 11535.865 851.518, 8503.521 11535.865 856.326, 8587.553 11535.865 861.22, 8677.229 11535.865 864.293, 8757.761 11535.865 864.8, 8846.797 11535.865 865.101, 8930.683 11535.865 865.326, 9018.422 11535.865 866.07, 9102.945 11535.865 864.085, 9195.101 11535.865 861.358, 9276.47 11535.865 862.341, 9365.046 11535.865 865.186, 9442.784 11535.865 865.265, 9538.329 11535.865 864.385, 9636.095 11535.865 862.484, 9730.239 11535.865 860.747, 9814.73 11535.865 859.997, 9895.181 11535.865 859.335, 9970.938 11535.865 859.726, 10049.619 11535.865 862.67, 10129.284 11535.865 865.113, 10217.75 11542.418 865.017, 10295.726 11583.22 864.497, 10446.237 11642.909 866.056, 10524.204 11663.213 868.788, 10675.307 11701.928 869.152, 10757.377 11718.61 868.476, 10840.537 11734.11 867.199, 10925.411 11749.807 869.161, 11005.46 11757.465 869.346, 11087.13 11757.465 870.283, 11165.662 11757.465 871.018, 11247.966 11740.981 870.65, 11402.473 11720.531 871.03, 11480.309 11720.531 871.01, 11563.877 11720.531 869.949, 11642.683 11720.531 869.591, 11672.313 11644.392 869.869, 11569.386 11514.033 866.903, 11428.656 11391.788 863.803, 11301.296 11264.78 860.695, 11175.019 11169.26 859.632, 11054.26 11061.289 860.234, 10931.464 10950.575 859.376, 10814.318 10829.761 859.958, 10684.642 10683.54 856.836, 10613.037 10609.594 855.792, 10487.085 10478.607 857.579, 10379.162 10347.213 861.985, 10314.101 10265.46 860.212, 10212.765 10127.804 857.68, 10102.499 9977.016 860.239, 10020.364 9847.596 866.085, 9921.56 9719.595 863.432, 9824.275 9588.849 863.505, 9708.349 9467.643 862.467, 9578.12 9357.157 866.476, 9472.245 9233.827 870.398, 9346.215 9312.519 867.29, 9198.663 9425.936 866.084, 9064.045 9538.845 864.544, 8943.907 9647.89 859.251, 8825.204 9758.55 858.927, 8713.34 9896.781 859.014, 8615.599 10033.849 858.443, 8526.668 10174.095 860.804, 8483 10260.826 858.992, 8433.375 10338.766 857.447, 8342.292 10475.874 861.877, 8297.65 10554.21 865.848, 8201.249 10697.538 866.74, 8163.538 10771.515 867.334, 8089.459 10912.589 867.345, 7993.113 11049.182 868.949, 7904.263 11190.328 869.023, 7866.879 11264.204 869.393, 7820.136 11348.715 864.106</trace>
</ink>
</file>

<file path=ppt/ink/ink169.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8855.763 11073.87, 8855.763 11019.235, 8895.225 10901.189, 8910.556 10828.012, 8949.635 10737.088, 8979.045 10650.446, 9005.028 10572.72, 9033.838 10472.882, 9082.556 10375.725, 9116.024 10295.316, 9157.119 10240.682, 9184.516 10186.046, 9225.609 10131.41, 9291.816 10038.836, 9347.226 9969.997, 9389.986 9912.87, 9431.079 9858.235, 9444.777 9912.87, 9418.189 9979.556, 9389.986 10090.435, 9377.038 10154.987, 9362.59 10240.682, 9349.563 10318.614, 9321.496 10404.588, 9295.967 10480.954, 9266.704 10568.494, 9266.704 10631.717, 9239.308 10705.082, 9225.609 10759.717, 9198.214 10828.012, 9184.516 10882.647, 9157.119 10937.282, 9129.724 10991.918, 9116.024 11046.553, 9116.024 11101.188, 9143.422 11046.553, 9157.119 10937.282, 9181.303 10804.657, 9211.911 10650.446, 9246.698 10500.133, 9280.401 10349.952, 9307.799 10227.023, 9335.194 10131.41, 9389.986 10035.799, 9417.382 9981.163, 9444.777 9885.553, 9431.079 9967.506, 9417.382 10035.799, 9403.684 10090.435, 9376.287 10172.388, 9362.59 10267.999, 9335.194 10363.612, 9307.799 10445.563, 9266.704 10513.858, 9239.308 10568.494, 9211.911 10636.788, 9184.516 10732.399, 9143.422 10800.694, 9102.327 10868.988, 9061.233 10923.623, 9020.14 10978.259, 8992.742 10910.116, 9006.441 10855.329, 9033.777 10759.927, 9047.536 10677.765, 9088.558 10582.32, 9129.724 10500.199, 9184 10405.486, 9211.911 10336.294, 9252.535 10268.78, 9280.401 10213.363, 9335.194 10158.729, 9376.287 10104.093, 9431.079 10049.459, 9376.287 10076.776, 9266.704 10158.729, 9171.281 10240.284, 9074.932 10336.294, 9006.974 10431.162, 8910.556 10527.517, 8829.335 10608.504, 8732.48 10705.082, 8668.978 10768.405, 8595.501 10855.329, 8554.406 10909.965, 8499.614 10978.259, 8458.521 11032.895, 8403.729 11087.529, 8363.229 11154.641, 8321.54 11210.459, 8280.447 11278.753, 8225.654 11333.389, 8170.862 11388.022, 8116.07 11429.001, 8061.278 11469.976, 8006.486 11469.976, 7965.392 11415.341, 8006.486 11360.705, 8060.207 11293.48, 8100.964 11226.223, 8154.29 11158.69, 8236.998 11049.486, 8293.062 11006.655, 8384.926 10915.055, 8469.382 10830.84, 8525.908 10774.475, 8581.803 10732.399, 8527.011 10759.717, 8472.218 10800.694, 8403.729 10855.329, 8348.937 10923.623, 8280.447 10991.918, 8225.654 11060.212, 8170.862 11114.848, 8129.769 11169.482, 8102.372 11224.118, 8047.58 11278.753, 8102.372 11224.118, 8157.165 11169.482, 8225.654 11101.188, 8280.447 11046.553, 8335.238 10991.918, 8390.03 10923.623, 8431.125 10868.988, 8495.245 10791.393, 8551.499 10723.089, 8609.198 10664.105, 8663.991 10595.812, 8718.783 10527.517, 8773.575 10459.223, 8814.669 10404.588, 8869.46 10336.294, 8909.959 10268.889, 8950.943 10214.066, 8992.519 10145.406, 9047.536 10090.435, 9088.629 10035.799, 9116.024 9981.163, 9157.119 9926.528, 9102.327 9953.846, 9047.536 10008.481, 8979.045 10104.093, 8924.254 10158.729, 8857.077 10225.713, 8801.819 10293.627, 8759.877 10349.952, 8705.085 10418.246, 8663.991 10472.882, 8609.198 10527.517, 8568.105 10582.152, 8527.011 10636.788, 8485.917 10691.423, 8444.822 10746.059, 8403.729 10800.694, 8348.937 10855.329, 8294.145 10896.306, 8307.843 10828.012, 8335.238 10773.376, 8362.635 10705.082, 8403.729 10650.446, 8431.125 10595.812, 8458.521 10541.176, 8496.846 10451.086, 8563.478 10343.982, 8606.498 10272.04, 8647.725 10203.545, 8688.325 10148.124, 8729.851 10080.708, 8783.521 10012.221, 8839.557 9956.346, 8883.159 9899.21, 8937.951 9844.575, 8989.949 9780.46, 9031.233 9724.242, 9086.128 9669.506, 9157.119 9598.717, 9198.214 9544.082, 9239.308 9489.446, 9307.799 9421.152, 9362.59 9366.517, 9417.382 9311.882, 9472.174 9270.904, 9526.966 9229.929, 9581.758 9202.61, 9609.154 9257.246, 9663.946 9311.882, 9705.04 9366.517, 9759.832 9421.152, 9814.624 9475.786, 9842.02 9530.422, 9883.114 9585.057, 9924.209 9639.692, 9937.906 9694.328, 9965.302 9762.623, 10006.396 9817.258, 10047.491 9871.893, 10102.282 9926.528, 10157.075 9967.506, 10211.867 10008.481, 10266.659 10063.116, 10321.451 10117.752, 10362.545 10172.388, 10403.639 10227.023, 10431.034 10281.658, 10472.129 10336.294, 10499.525 10390.93, 10540.619 10445.563, 10554.317 10500.199, 10554.317 10554.835, 10554.317 10609.47, 10554.317 10664.105, 10568.015 10718.741, 10581.713 10773.376</trace>
</ink>
</file>

<file path=ppt/ink/ink17.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12925.198 12081.304, 12884.793 12000.725, 12884.793 11920.144, 12864.59 11779.13, 12864.59 11678.405, 12864.59 11557.536, 12864.59 11456.812, 12864.59 11335.942, 12864.59 11255.363, 12904.996 11134.492, 12925.198 10993.479, 12925.198 10832.318, 12945.401 10711.449, 12965.604 10570.436, 12985.807 10429.421, 12985.807 10288.405, 13006.01 10167.537, 13006.01 10026.522, 13026.212 9885.507, 13046.415 9764.638, 13066.617 9643.769, 13066.617 9522.899, 13086.82 9402.029, 13107.023 9281.161, 13127.226 9140.146, 13147.429 9039.421, 13147.429 8918.553, 13167.631 8777.538, 13187.834 8696.958, 13208.037 8535.799, 13228.239 8394.784, 13248.442 8273.915, 13248.442 8173.19, 13268.644 8052.32, 13288.847 7951.596, 13329.252 7850.872, 13349.455 7750.147, 13369.657 7669.567, 13410.062 7588.988, 13450.469 7488.263, 13511.076 7407.684, 13571.685 7327.104, 13632.293 7246.524, 13713.104 7186.089, 13793.914 7105.51, 13874.726 7045.075, 13955.537 6984.64, 14076.753 6924.205, 14177.766 6883.916, 14258.578 6863.771, 14359.591 6823.48, 14440.401 6803.336, 14521.212 6783.191, 14602.022 6783.191, 14723.239 6763.047, 14824.252 6763.047, 14925.267 6722.756, 15006.077 6722.756, 15107.09 6722.756, 15228.307 6722.756, 15349.523 6722.756, 15470.739 6763.047, 15571.752 6783.191, 15672.767 6823.48, 15773.779 6863.771, 15854.592 6924.205, 15935.402 6984.64, 16036.415 7085.365, 16117.226 7165.944, 16198.036 7266.669, 16258.645 7347.249, 16278.847 7427.829, 16278.847 7508.408, 16299.051 7649.423, 16319.253 7750.147, 16319.253 7891.161, 16339.455 7971.741, 16339.455 8092.61, 16339.455 8193.335, 16339.455 8314.204, 16339.455 8414.929, 16339.455 8535.799, 16339.455 8636.523, 16319.253 8757.393, 16299.051 8858.116, 16299.051 8999.131, 16299.051 9140.146, 16278.847 9301.305, 16258.645 9442.32, 16238.442 9603.479, 16218.238 9724.349, 16198.036 9865.363, 16198.036 10006.378, 16177.834 10127.246, 16157.632 10207.826, 16137.428 10308.552, 16117.226 10449.565, 16076.819 10590.58, 16036.415 10731.595, 15996.011 10832.318, 15975.807 10912.899, 15975.807 10993.479, 15935.402 11074.059, 15915.198 11154.638, 15915.198 11235.217, 15915.198 11315.797, 15915.198 11396.377, 15915.198 11476.956, 15915.198 11557.536, 15874.794 11638.116, 15854.592 11718.694, 15854.592 11799.275</trace>
</ink>
</file>

<file path=ppt/ink/ink170.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10321.451 10445.563, 10376.243 10500.199, 10431.034 10568.494, 10485.827 10623.129, 10550.995 10701.771, 10618.956 10744.778, 10675.41 10798.512, 10743.003 10840.645, 10811.468 10881.612, 10866.931 10908.747, 10921.865 10936.136, 10978.955 10978.259, 11033.748 11005.576, 11088.54 11032.895, 11143.332 11046.553, 11198.124 11087.529, 11239.218 11142.165, 11294.01 11183.142, 11335.104 11237.776, 11389.896 11292.412, 11444.688 11333.389, 11485.782 11388.022, 11526.877 11442.658, 11581.669 11483.636, 11622.763 11538.271, 11650.159 11592.906, 11595.367 11606.564, 11540.574 11606.564, 11485.782 11606.564, 11430.99 11606.564, 11376.198 11606.564, 11321.406 11606.564, 11266.614 11606.564, 11211.822 11606.564, 11143.332 11606.564, 11074.842 11606.564, 11020.051 11606.564, 10938.51 11606.564, 10855.908 11606.564, 10775.838 11606.564, 10718.692 11606.564, 10622.808 11579.247, 10568.015 11565.589, 10513.224 11551.93, 10458.432 11538.271, 10403.639 11538.271, 10321.451 11510.953, 10225.564 11497.294, 10157.075 11483.636, 10074.887 11469.976, 10006.396 11442.658, 9924.209 11429.001, 9842.02 11415.341, 9773.531 11401.683, 9691.342 11388.022, 9636.55 11374.365, 9581.758 11374.365, 9513.268 11374.365, 9444.777 11374.365, 9362.59 11374.365, 9280.401 11360.705, 9211.911 11347.048, 9129.724 11333.389, 9047.536 11333.389, 8965.347 11333.389, 8896.857 11319.729, 8828.367 11319.729, 8773.575 11306.071, 8718.783 11292.412, 8650.293 11278.753, 8581.803 11278.753, 8527.011 11278.753, 8472.218 11278.753, 8417.427 11278.753, 8362.635 11278.753, 8376.332 11224.118, 8431.125 11196.8, 8499.614 11155.823, 8581.803 11087.529, 8656.139 11013.406, 8732.48 10950.941, 8794.261 10889.338, 8855.763 10828.012, 8910.556 10773.376, 8973.98 10696.474, 9016.585 10640.332, 8951.649 10718.741, 8883.159 10787.035, 8828.367 10841.67, 8787.273 10896.306, 8746.179 10950.941, 8718.783 11005.576, 8677.688 11060.212, 8650.293 11114.848, 8703.341 11050.031, 8746.179 10991.918, 8800.972 10923.623, 8847.863 10853.484, 8896.857 10787.035, 8932.302 10728.132, 8975.337 10654.144, 9006.441 10582.152, 9060.919 10459.929, 9088.629 10390.93, 9129.443 10323.1, 9169.812 10229.027, 9211.695 10159.05, 9237.829 10094.857, 9266.704 10035.799, 9307.799 9967.506, 9335.194 9899.21, 9348.892 9844.575, 9362.59 9776.281, 9362.59 9721.646, 9362.59 9653.862, 9362.59 9598.937, 9417.382 9585.057, 9472.174 9571.399, 9526.966 9557.739, 9581.758 9585.057, 9595.456 9667.011, 9636.55 9776.281, 9663.946 9830.917, 9677.645 9912.87, 9716.009 10002.134, 9732.437 10076.776, 9746.135 10131.41, 9759.832 10199.705, 9828.322 10295.316, 9869.416 10363.612, 9910.511 10418.246, 9951.604 10472.882, 10006.396 10513.858, 10061.188 10582.152, 10129.679 10636.788, 10184.472 10691.423, 10239.263 10732.399, 10305.484 10785.903, 10360.749 10813.458, 10431.034 10868.988, 10485.827 10896.306, 10551.572 10936.37, 10609.109 10978.259, 10663.901 10991.918, 10650.204 10937.282, 10595.411 10882.647, 10515.93 10804.292, 10444.733 10759.717, 10389.941 10705.082, 10321.451 10664.105, 10280.356 10609.47, 10211.867 10568.494, 10157.075 10500.199, 10115.98 10445.563, 10061.188 10404.588, 10006.396 10349.952, 9951.604 10308.977, 9927.591 10249.114, 9858.921 10177.176, 9790.354 10108.768, 9746.135 10049.459, 9705.04 9994.823, 9663.946 9926.528, 9650.248 9858.235, 9650.248 9793.152, 9705.04 9789.939, 9773.531 9844.575, 9828.322 9871.893, 9917.459 9924.846, 10006.396 10022.142, 10076.046 10080.015, 10143.377 10172.388, 10203.36 10232.199, 10266.659 10308.977, 10321.451 10363.612, 10376.243 10431.905, 10417.337 10513.858, 10458.432 10595.812, 10485.827 10650.446, 10499.525 10705.082, 10444.733 10664.105, 10403.926 10596.385, 10362.653 10541.395, 10307.754 10486.541, 10254.551 10406.965, 10198.169 10336.294, 10144.771 10269.736, 10088.584 10213.363, 10047.491 10158.729, 10006.396 10104.093, 9979 10036.031, 9910.616 9926.791, 9869.924 9859.751, 9842.551 9804.656, 9828.322 9748.967, 9882.45 9830.255, 9910.511 9885.553, 9979 10008.481, 10047.491 10090.435, 10102.282 10186.046, 10184.472 10267.999, 10252.961 10363.612, 10335.149 10459.223, 10417.337 10568.494, 10510.206 10661.097, 10581.713 10759.717, 10660.881 10825.502, 10732.392 10909.965, 10811.322 10988.67, 10869.372 11046.553, 10924.164 11101.188, 11005.135 11168.472, 11060.851 11223.825, 11115.936 11278.753, 11170.729 11319.729, 11115.936 11333.389, 11047.446 11292.412, 10992.653 11265.095, 10900.266 11213.075, 10841.975 11196.8, 10787.184 11169.482, 10718.692 11142.165, 10663.901 11101.188, 10595.411 11073.87, 10526.921 11032.895, 10444.733 10978.259, 10403.639 10923.623, 10348.847 10882.647, 10294.055 10814.353, 10253.676 10747.485, 10319.203 10745.312, 10387.771 10773.376, 10472.129 10828.012, 10588.652 10879.651, 10691.297 10937.282, 10781.8 10988.85, 10855.673 11046.553, 10930.338 11071.369, 10992.653 11128.506, 11047.446 11169.482, 11102.237 11224.118, 11143.332 11278.753, 11076.209 11319.729, 10992.653 11278.753, 10924.164 11251.436, 10841.975 11224.118, 10732.392 11183.142, 10677.6 11142.165, 10609.109 11114.848, 10499.525 11073.87, 10434.474 11047.924, 10348.847 11019.235, 10285.128 10981.113, 10198.169 10950.941, 10143.377 10909.965, 10061.188 10882.647, 9997.646 10844.631, 9924.209 10814.353, 9869.416 10759.717, 9814.624 10732.399, 9718.737 10664.105, 9691.342 10609.47, 9612.885 10506.399, 9554.361 10418.246, 9526.966 10363.612, 9486.583 10257.886, 9458.477 10188.649, 9431.821 10119.969, 9417.382 10052.016, 9403.684 9997.229, 9403.684 9940.188, 9417.382 9885.553, 9484.36 9831.67, 9554.361 9817.258, 9609.154 9817.258, 9701.545 9843.704, 9759.832 9871.893, 9823.924 9897.456, 9895.326 9978.942, 9935.79 10033.688, 9951.604 10090.435, 9989.963 10154.182, 9992.698 10240.682, 10005.573 10317.706, 10006.396 10375.907, 9992.698 10445.563, 9979.745 10523.065, 9951.604 10595.812, 9910.511 10691.423, 9896.812 10746.059, 9869.416 10800.694, 9816.135 10880.388, 9748.186 10936.26, 9677.645 10964.6, 9609.154 10923.623, 9581.758 10868.988, 9529.029 10778.521, 9499.569 10718.741, 9473.818 10654.545, 9458.477 10584.413, 9444.777 10513.858, 9432.325 10426.943, 9431.079 10336.294, 9456.275 10235.802, 9472.174 10145.069, 9497.221 10057.654, 9525.949 9996.852, 9578.402 9878.586, 9608.325 9818.911, 9650.248 9762.623, 9663.946 9885.553, 9638.109 9988.604, 9595.456 10117.752, 9576.054 10214.481, 9526.966 10377.27, 9514.206 10466.337, 9472.174 10582.152, 9446.3 10659.55, 9417.382 10746.059, 9376.287 10841.67, 9335.194 10896.306, 9280.401 10923.623, 9225.609 10855.329, 9225.609 10787.035, 9225.609 10723.09, 9239.308 10650.446, 9277.578 10561.404, 9294.1 10486.541, 9319.718 10422.677, 9348.892 10349.952, 9386.981 10286.652, 9442.155 10191.274, 9495.68 10109.912, 9537.465 10052.648, 9595.456 9994.823, 9650.248 9967.506, 9705.04 9953.846, 9746.135 10008.481, 9732.437 10090.435, 9708.366 10174.44, 9663.946 10295.316, 9639.604 10392.411, 9595.456 10500.199, 9559 10560.783, 9499.569 10636.788, 9458.477 10691.423, 9405.226 10756.645, 9348.892 10814.353, 9307.799 10868.988, 9253.005 10923.623, 9198.214 10964.6, 9157.119 11019.235, 9129.724 11073.87, 9211.911 11142.165, 9272.522 11154.252, 9344.083 11169.482, 9431.079 11183.142, 9536.871 11183.142, 9650.248 11183.142, 9732.568 11183.142, 9828.322 11169.482, 9912.683 11145.448, 9992.698 11128.506, 10047.491 11114.848, 10102.282 11101.188, 10157.075 11087.529, 10211.867 11073.87, 10266.659 11060.212, 10330.401 11034.472, 10389.941 11019.235, 10444.733 10991.918, 10389.941 10991.918, 10324.587 10978.259, 10266.659 10978.259, 10157.075 10964.6, 10099.261 10953.07, 10033.793 10950.941, 9937.906 10950.941, 9864.829 10950.941, 9773.531 10950.941, 9718.737 10950.941, 9650.248 10950.941, 9581.758 10950.941, 9526.966 10950.941, 9472.174 10937.282, 9431.079 10882.647, 9485.872 10882.647, 9550.413 10882.647, 9609.154 10896.306, 9705.537 10908.319, 9800.927 10923.623, 9885.868 10935.724, 9979 10964.6, 10049.355 10976.292, 10143.377 11005.576, 10252.625 11019.193, 10307.754 11032.895, 10376.243 11046.553, 10472.129 11073.87, 10568.015 11101.188, 10622.808 11128.506, 10704.995 11169.482, 10773.486 11183.142, 10828.277 11210.459, 10896.769 11237.776, 10828.277 11265.095, 10759.788 11237.776, 10678.979 11237.776, 10595.411 11224.118, 10499.525 11210.459, 10444.733 11210.459, 10389.941 11210.459, 10294.055 11210.459, 10225.564 11210.459, 10143.377 11210.459, 10088.584 11196.8, 10033.793 11183.142, 9992.698 11128.506, 10047.491 11114.848, 10140.748 11114.848, 10211.867 11114.848, 10305.856 11114.848, 10403.639 11128.506, 10507.629 11141.468, 10609.109 11169.482, 10710.879 11194.853, 10787.184 11224.118, 10852.179 11237.079, 10910.466 11265.095, 10974.931 11277.95, 11059.156 11306.071, 11114.511 11319.729, 11170.729 11360.705, 11115.936 11388.022, 11048.972 11388.022, 10992.653 11360.705, 10910.466 11347.048, 10828.277 11333.389, 10746.09 11319.729, 10663.901 11306.071, 10568.015 11306.071, 10513.224 11306.071, 10458.432 11306.071, 10403.639 11306.071, 10348.847 11306.071, 10403.639 11306.071, 10499.525 11292.412, 10572.335 11268.212, 10650.204 11251.436, 10722.176 11239.474, 10787.184 11237.776, 10841.975 11224.118, 10896.769 11210.459, 10951.56 11196.8, 11006.352 11169.482, 10951.56 11142.165, 10855.673 11128.506, 10760.606 11101.421, 10636.506 11087.529, 10513.224 11060.212, 10376.243 11046.553, 10252.961 11032.895, 10115.98 11019.235, 10006.396 11005.576, 9896.812 11005.576, 9828.322 10991.918, 9732.437 10991.918, 9663.946 10991.918, 9595.456 10991.918, 9540.664 10991.918, 9485.872 10991.918, 9417.382 10991.918, 9335.194 10978.259, 9266.704 10978.259, 9198.214 10964.6, 9129.724 10964.6, 9074.932 10964.6, 9020.14 10964.6, 8965.347 10964.6, 8910.556 10978.259, 8855.763 11005.576, 8800.972 11032.895</trace>
</ink>
</file>

<file path=ppt/ink/ink171.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7021.518 11111.986, 7056.787 11158.878, 7092.055 11205.769, 7127.324 11252.659, 7150.837 11311.272, 7186.106 11253.151, 7150.837 11205.769, 7115.569 11158.878, 7068.543 11100.264, 7021.518 11065.096, 6974.492 11029.927, 6917.192 10972.792, 6856.929 10936.146, 6809.903 10889.256, 6774.634 10842.364, 6727.609 10795.474, 6680.583 10748.583, 6621.802 10713.414, 6587.337 10656.405, 6527.751 10607.91, 6493.305 10550.937, 6457.213 10502.405, 6423.225 10446.345, 6374.919 10396.901, 6329.3 10341.093, 6282.182 10292.708, 6245.599 10244.507, 6222.086 10197.616, 6186.817 10139.003, 6151.646 10080.582, 6128.036 10033.497, 6081.011 9986.606, 6045.741 9939.716, 6010.473 9892.825, 5986.96 9845.935, 5951.691 9799.043, 5904.665 9763.875, 5881.153 9716.984, 5834.127 9763.875, 5834.127 9810.766, 5822.371 9857.657, 5798.858 9939.716, 5787.102 9986.606, 5763.589 10033.497, 5751.833 10080.389, 5728.32 10139.003, 5704.808 10185.893, 5681.295 10244.507, 5634.27 10326.564, 5610.757 10373.455, 5587.244 10420.347, 5540.219 10478.961, 5504.95 10525.852, 5481.437 10572.741, 5426.433 10639.312, 5387.387 10689.969, 5340.361 10760.306, 5293.336 10807.196, 5258.066 10865.81, 5211.042 10924.423, 5164.016 10971.313, 5128.747 11018.204, 5081.722 11065.096, 5011.184 11135.432, 4964.159 11182.322, 4917.133 11229.214, 4870.108 11276.104, 4823.082 11311.272, 4776.057 11358.163, 4740.788 11405.055, 4729.032 11451.945, 4776.057 11451.945, 4823.082 11440.223, 4870.108 11428.499, 4917.133 11405.055, 4975.915 11369.886, 5034.696 11346.441, 5093.479 11322.995, 5140.504 11299.55, 5187.529 11276.104, 5244.787 11241.949, 5291.893 11229.934, 5350.404 11195.185, 5398.198 11171.071, 5446.168 11147.154, 5493.194 11123.708, 5550.336 11101.354, 5608.999 11077.402, 5656.611 11065.68, 5703.697 11053.927, 5761.694 11031.187, 5809.464 11018.778, 5857.641 11006.482, 5914.622 10995.357, 5972.896 10983.804, 6031.463 10983.037, 6088.618 10972.693, 6137.287 10971.313, 6205.255 10971.313, 6254.844 10971.313, 6302 10971.313, 6351.406 10971.313, 6398.432 10971.313, 6445.457 10971.313, 6501.703 10971.313, 6550.009 10994.76, 6492.482 11018.204, 6445.457 11029.927, 6374.919 11029.927, 6280.868 11041.65, 6206.943 11052.18, 6128.036 11065.096, 6081.011 11076.817, 6033.985 11088.541, 5986.96 11100.264, 5934.439 11110.737, 5869.396 11123.708, 5822.371 11135.432, 5775.346 11147.154, 5716.564 11170.6, 5657.783 11182.322, 5599 11194.045, 5551.975 11217.49, 5504.95 11229.214, 5504.95 11276.104, 5551.975 11276.104, 5599 11287.827, 5646.026 11287.827, 5704.808 11287.827, 5763.589 11287.827, 5822.371 11287.827, 5892.909 11287.827, 5939.935 11264.381, 6008.816 11264.381, 6079.354 11253.209, 6149.979 11241.457, 6207.863 11230.033, 6289.866 11218.179, 6338.579 11206.303, 6386.675 11194.045, 6443.651 11194.045, 6491.271 11194.045, 6551.264 11194.045, 6598.289 11182.322, 6656.024 11171.122, 6704.096 11170.6, 6751.122 11158.878, 6807.612 11158.878, 6856.929 11158.878, 6912.961 11158.878, 6961.491 11158.878, 7008.517 11158.878, 7056.787 11158.878, 7009.761 11111.986, 6962.736 11065.096, 6915.711 11018.204, 6856.929 10971.313, 6809.903 10936.146, 6751.122 10900.978, 6680.583 10865.81, 6598.289 10818.919, 6551.264 10783.75, 6492.482 10760.306, 6445.457 10736.859, 6387.666 10702.68, 6327.894 10678.246, 6271.392 10644.442, 6210.331 10619.632, 6175.061 10572.741, 6128.036 10549.296, 6081.011 10514.128, 6023.187 10456.948, 5964.311 10409.486, 5916.422 10373.455, 5869.396 10326.564, 5822.371 10279.674, 5810.615 10232.783, 5763.589 10209.338, 5704.808 10209.338, 5657.783 10185.893, 5610.757 10150.725, 5563.732 10115.557, 5540.219 10162.447, 5540.219 10209.338, 5540.219 10256.229, 5540.219 10314.842, 5540.219 10396.901, 5563.732 10478.961, 5563.732 10549.296, 5563.732 10596.188, 5551.975 10643.078, 5540.219 10689.969, 5516.707 10736.859, 5493.194 10783.75, 5469.681 10830.642, 5446.168 10877.532, 5422.656 10924.423, 5366.314 10991.108, 5318.001 11051.074, 5269.823 11100.264, 5316.849 11053.374, 5363.874 11018.204, 5421.479 10960.765, 5504.95 10900.978, 5587.244 10830.642, 5634.27 10807.196, 5692.817 10772.168, 5740.077 10748.583, 5798.858 10701.692, 5845.884 10654.802, 5904.665 10607.91, 5986.96 10549.296, 6033.985 10502.405, 6057.498 10455.516, 6010.473 10502.405, 5928.178 10572.741, 5863.42 10648.076, 5787.102 10725.137, 5740.077 10772.028, 5681.295 10830.642, 5634.27 10877.532, 5575.488 10936.146, 5528.463 10983.037, 5457.924 11041.65, 5410.899 11065.096, 5363.874 11076.817, 5363.874 11029.927, 5410.899 11006.482, 5457.924 10971.313, 5504.95 10947.869, 5583.66 10903.021, 5657.783 10865.81, 5735.263 10832.698, 5798.858 10807.196, 5866.404 10773.52, 5916.422 10748.583, 5972.132 10726.362, 6022.229 10701.692, 6077.422 10668.671, 6158.93 10621.813, 6222.086 10584.465, 6269.112 10572.741, 6316.137 10537.574, 6257.355 10584.465, 6210.331 10631.355, 6104.523 10713.414, 5987.519 10798.265, 5881.153 10865.81, 5822.371 10877.532, 5751.833 10912.7, 5704.808 10936.146, 5646.026 10959.591, 5563.732 10994.76, 5516.707 10994.76, 5469.681 10971.313, 5434.412 10924.423, 5399.143 10877.532, 5375.63 10818.919, 5375.63 10772.028, 5375.63 10713.414, 5375.63 10643.078, 5399.143 10561.02, 5410.899 10514.128, 5446.168 10455.516, 5481.437 10385.179, 5516.707 10326.564, 5551.975 10267.951, 5599 10221.061, 5655.741 10152.761, 5715.658 10104.437, 5774.311 10057.632, 5822.371 10021.775, 5869.396 9998.33, 5845.884 10045.221, 5775.346 10103.834, 5716.564 10162.447, 5657.783 10221.061, 5610.757 10256.229, 5541.486 10325.301, 5470.947 10395.639, 5412.345 10465.075, 5364.274 10525.053, 5306.09 10583.47, 5258.066 10643.078, 5211.042 10678.246, 5234.554 10631.355, 5269.823 10584.465, 5305.092 10537.574, 5363.874 10478.961, 5399.143 10432.069, 5446.168 10385.179, 5501.735 10319.116, 5575.488 10244.507, 5628.667 10180.873, 5693.051 10127.279, 5756.162 10064.351, 5810.615 10021.775, 5845.884 9974.884, 5901.417 9919.51, 5951.691 9881.103, 6008.229 9847.053, 6057.498 9857.657, 6057.498 9927.993, 6033.985 9998.33, 6022.229 10045.221, 6010.473 10092.11, 5998.716 10139.003, 5998.716 10197.616, 5986.96 10267.951, 5986.96 10326.564, 5986.96 10373.455, 5986.96 10432.069, 6010.473 10490.683, 6022.229 10537.574, 6033.985 10490.683, 6033.985 10432.953, 6033.985 10385.179, 6033.985 10317.808, 6033.985 10244.507, 6056.163 10178.164, 6080.706 10116.164, 6104.215 10057.863, 6128.036 10010.052, 6175.061 9963.161, 6232.235 9928.795, 6280.543 9916.27, 6316.137 9963.161, 6316.137 10021.775, 6292.625 10068.666, 6257.355 10115.557, 6210.331 10162.447, 6152.583 10208.307, 6082.246 10244.095, 6033.985 10267.951, 5986.96 10279.674, 5916.422 10314.842, 5869.396 10326.564, 5812.626 10338.288, 5763.589 10350.011, 5704.808 10373.455, 5657.783 10396.901</trace>
</ink>
</file>

<file path=ppt/ink/ink172.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5187.529 11487.112, 5234.554 11487.112, 5281.58 11487.112, 5328.605 11463.668, 5375.63 11451.945, 5422.656 11440.223, 5469.681 11428.499, 5537.083 11417.558, 5585.711 11405.819, 5654.107 11394.248, 5714.324 11382.354, 5784.162 11370.619, 5843.249 11359.039, 5904.665 11346.441, 5963.447 11346.441, 6018.185 11335.524, 6089.092 11324.217, 6160.994 11322.995, 6218.752 11312.381, 6289.603 11300.304, 6349.542 11288.757, 6407.375 11287.827, 6455.26 11287.827, 6513.016 11287.827, 6560.287 11287.827, 6610.046 11287.827, 6665.734 11277.646, 6715.853 11276.104, 6762.878 11276.104, 6809.903 11276.104, 6856.929 11276.104, 6912.915 11276.104, 6962.736 11276.104, 7009.761 11276.104, 7056.787 11276.104, 7103.812 11276.104, 7045.354 11252.659, 6998.005 11252.659, 6927.466 11252.659, 6868.686 11252.659, 6821.66 11252.659, 6762.878 11252.659, 6715.853 11252.659, 6668.827 11252.659, 6621.802 11252.659, 6574.777 11252.659, 6527.751 11252.659, 6480.726 11252.659, 6423.059 11252.659, 6363.163 11252.659, 6296.29 11252.659, 6222.086 11264.381, 6175.061 11276.104, 6116.279 11287.827, 6069.254 11287.827, 6010.473 11287.827, 5963.447 11287.827, 5904.665 11299.55, 5822.371 11299.55, 5775.346 11299.55, 5728.32 11311.272, 5669.539 11311.272, 5610.757 11311.272, 5528.463 11322.995, 5481.437 11322.995, 5423.974 11322.995, 5353.988 11334.718, 5283.533 11334.718, 5224.951 11346.441, 5177.021 11346.441, 5106.877 11369.34, 5059.4 11369.886, 5011.184 11381.608, 4964.159 11381.608, 4905.376 11393.332, 4858.352 11393.332</trace>
</ink>
</file>

<file path=ppt/ink/ink173.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1081.528 11804.783, 1123.558 11773.351, 1165.588 11741.918, 1207.617 11720.964, 1249.647 11689.531, 1291.677 11658.1, 1333.706 11626.667, 1386.243 11584.758, 1428.273 11542.848, 1479.179 11501.752, 1520.211 11451.173, 1564.869 11417.12, 1615.929 11375.948, 1659.436 11343.779, 1701.466 11312.347, 1732.988 11270.438, 1775.017 11239.006, 1817.047 11197.097, 1859.077 11165.664, 1901.106 11123.755, 1950.809 11093.736, 2003.166 11062.393, 2046.729 11030.936, 2088.881 11008.503, 2139.867 11008.503, 2174.299 10966.595, 2216.328 10935.163, 2247.851 10893.253, 2289.88 10893.253, 2310.895 10935.163, 2342.417 10977.072, 2373.94 11018.981, 2405.462 11060.891, 2447.491 11081.845, 2489.521 11113.277, 2531.551 11134.231, 2573.58 11165.664, 2615.61 11197.097, 2657.64 11228.528, 2699.669 11259.961, 2741.699 11280.915, 2783.729 11312.347, 2825.758 11333.302, 2867.788 11364.733, 2909.818 11396.166, 2951.847 11427.598, 2993.877 11448.552, 3004.384 11490.462, 2962.354 11500.939, 2920.325 11500.939, 2867.788 11500.939, 2825.758 11500.939, 2773.221 11500.939, 2731.192 11500.939, 2689.162 11500.939, 2626.117 11500.939, 2573.58 11500.939, 2521.043 11500.939, 2468.506 11500.939, 2405.462 11500.939, 2342.417 11500.939, 2300.388 11500.939, 2258.358 11511.417, 2195.314 11532.371, 2153.284 11532.371, 2111.254 11542.848, 2037.703 11553.326, 1964.151 11574.281, 1911.614 11584.758, 1869.584 11595.235, 1827.554 11595.235, 1785.525 11605.713, 1722.48 11616.189, 1659.436 11637.146, 1606.899 11647.622, 1564.869 11647.622, 1512.332 11658.1, 1470.302 11658.1, 1512.332 11658.1, 1564.869 11626.667, 1638.421 11584.758, 1687.135 11555.613, 1732.988 11532.371, 1781.899 11503.108, 1827.554 11479.984, 1869.584 11448.552, 1930.056 11418.83, 1993.227 11396.979, 2045.487 11376.114, 2088.675 11365.514, 2132.269 11343.779, 2174.299 11312.347, 2216.328 11301.87, 2258.358 11270.438, 2300.388 11239.006, 2342.417 11218.05, 2384.447 11207.573, 2384.447 11258.021, 2426.477 11259.961, 2426.477 11301.87, 2457.999 11354.257</trace>
</ink>
</file>

<file path=ppt/ink/ink174.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15880.889 -567.74, 15982.949 -873.05, 15987.13 -1026.803, 16019.313 -1219.36</trace>
</ink>
</file>

<file path=ppt/ink/ink175.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19436.727 13686.689, 19265.85 13771.884, 19123.451 13857.079, 19009.537 13913.875, 18838.658 13970.671, 18724.742 13999.068, 18610.824 14027.466, 18496.906 14055.864, 18382.988 14055.864, 18269.07 14084.262, 18155.152 14084.262, 18012.756 14112.659, 17870.357 14112.659, 17727.961 14141.058, 17585.564 14141.058, 17386.209 14141.058, 17243.812 14141.058, 17101.414 14169.455, 16845.1 14197.854, 16682.324 14197.854, 16531.828 14197.854, 16332.471 14226.251, 16133.114 14254.648, 16019.197 14254.648, 15876.8 14283.047, 15734.401 14283.047, 15620.484 14311.446, 15478.088 14311.446, 15307.21 14339.844, 15164.814 14368.241, 15022.417 14396.64, 14880.021 14396.64, 14737.621 14425.037, 14623.704 14425.037, 14481.308 14453.435, 14281.953 14481.833, 14082.597 14510.23, 13968.678 14510.23, 13854.761 14538.629, 13655.404 14538.629, 13541.486 14538.629, 13427.569 14538.629, 13313.651 14538.629, 13199.734 14567.026, 13000.379 14567.026, 12886.461 14567.026, 12772.543 14567.026, 12601.666 14567.026, 12402.311 14567.026, 12259.912 14567.026, 12089.037 14567.026, 11889.681 14567.026, 11718.805 14567.026, 11519.448 14567.026, 11320.094 14567.026, 11149.216 14567.026, 10949.86 14567.026, 10807.463 14567.026, 10636.587 14567.026, 10465.71 14567.026, 10294.834 14510.23, 10180.915 14453.435, 10038.519 14425.037, 9867.642 14396.64, 9696.767 14368.241, 9554.368 14368.241, 9411.971 14339.844, 9269.574 14339.844, 9070.218 14311.446, 8956.301 14283.047, 8813.903 14283.047, 8699.986 14254.648, 8529.109 14254.648, 8358.232 14226.251, 8187.356 14226.251, 8044.96 14197.854, 7874.083 14197.854, 7760.165 14169.455, 7560.809 14169.455, 7389.933 14112.659, 7276.015 14112.659, 7105.139 14112.659, 6934.262 14084.262, 6791.865 14084.262, 6564.03 14084.262, 6421.633 14055.864, 6307.715 14055.864, 6108.359 14055.864, 5909.003 14055.864, 5709.647 14055.864, 5538.771 14055.864, 5424.853 14055.864, 5310.935 14055.864, 5168.538 14055.864, 5054.621 14055.864, 4940.703 14055.864, 4798.306 14055.864, 4627.429 14055.864, 4456.553 14055.864, 4314.155 14055.864, 4200.238 14055.864, 4000.882 14055.864, 3830.006 14055.864, 3602.17 14055.864, 3488.252 14055.864, 3317.376 14055.864, 3146.5 14055.864, 2975.623 14055.864, 2833.226 14055.864, 2662.349 14055.864, 2519.952 13999.068, 2349.076 13999.068, 2178.199 13999.068, 2035.802 13999.068, 1921.885 13970.671, 1779.487 13970.671, 1580.131 13970.671, 1466.214 13942.272, 1295.337 13942.272, 1152.94 13942.272, 982.064 13942.272, 868.146 13942.272, 725.749 13942.272, 583.352 13942.272, 383.996 13942.272, 156.161 13942.272, -43.195 13970.671, -185.592 13999.068, -356.469 14027.466, -498.866 14027.466, -669.743 14027.466, -783.66 14027.466, -897.578 14055.864, -1011.496 14055.864, -1125.413 14055.864</trace>
</ink>
</file>

<file path=ppt/ink/ink176.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17833.002 14240.405, 18016.295 14240.405, 18199.59 14240.405, 18456.203 14240.405, 18676.156 14240.405, 18969.428 14240.405, 19189.379 14240.405, 19445.992 14240.405, 19592.627 14276.96, 19849.24 14313.515, 19995.877 14313.515, 19849.24 14276.96, 19702.604 14240.405, 19482.65 14203.851, 19299.357 14167.298, 19152.723 14167.298, 18896.107 14167.298, 18749.473 14167.298, 18602.838 14167.298, 18456.203 14167.298, 18749.473 14094.19, 18896.107 14094.19, 19116.062 14057.636, 19262.699 14057.636, 19409.334 14021.081, 19665.947 14021.081, 19812.582 14021.081, 19959.217 14021.081, 19775.922 14094.19, 19555.969 14167.298, 19336.016 14276.96, 19152.723 14350.067, 19006.086 14423.175, 18859.449 14496.284, 18712.812 14605.946, 18566.178 14679.053</trace>
</ink>
</file>

<file path=ppt/ink/ink177.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566.672 14130.745, 603.331 14276.96, 749.966 14313.515, 933.261 14386.62, 1116.555 14423.175, 1263.191 14459.729, 1409.826 14459.729, 1629.779 14459.729, 1813.073 14459.729, 1996.368 14459.729, 2143.003 14459.729, 1959.709 14459.729, 1813.073 14459.729, 1519.803 14459.729, 1373.167 14459.729, 1189.873 14386.62, 1043.237 14350.067, 859.943 14313.515, 713.307 14276.96, 566.672 14240.405, 420.037 14167.298, 273.401 14130.745, 126.766 14057.636, 273.401 14057.636, 493.354 14094.19, 786.625 14130.745, 969.92 14167.298, 1116.555 14203.851, 1373.167 14203.851, 1556.462 14203.851, 1703.097 14240.405, 1519.803 14240.405, 1373.167 14240.405, 1153.214 14240.405, 933.261 14240.405, 786.625 14240.405, 530.013 14240.405, 383.378 14240.405, 236.742 14240.405, 90.107 14240.405, 310.06 14240.405, 566.672 14240.405, 749.966 14240.405, 933.261 14240.405, 1079.896 14240.405, 1336.508 14240.405, 1556.462 14240.405, 1739.756 14240.405, 1886.391 14240.405, 2033.027 14240.405, 1849.733 14240.405, 1703.097 14240.405, 1519.803 14240.405, 1373.167 14240.405, 1189.873 14240.405, 1006.578 14240.405, 823.284 14240.405, 566.672 14240.405, 383.378 14240.405, 236.742 14240.405, 90.107 14240.405, 236.742 14350.067, 456.695 14350.067, 639.99 14350.067, 823.284 14386.62, 1116.555 14386.62, 1373.167 14423.175, 1666.438 14423.175, 1996.368 14423.175, 2362.957 14423.175, 2619.569 14423.175, 2839.522 14423.175, 3022.816 14423.175, 3206.111 14423.175, 3352.746 14423.175, 3682.676 14423.175, 3829.312 14423.175, 3975.947 14423.175, 4122.583 14423.175, 4269.218 14423.175, 4415.854 14423.175, 4599.148 14423.175, 4782.442 14423.175, 5002.396 14423.175, 5222.349 14423.175, 5478.961 14423.175, 5735.573 14423.175, 5882.208 14423.175, 6065.503 14423.175, 6248.797 14423.175, 6395.433 14423.175, 6578.728 14423.175, 6762.021 14423.175, 6908.657 14423.175, 7055.292 14423.175, 6908.657 14423.175, 6762.021 14423.175, 6542.068 14350.067, 6248.797 14350.067, 5955.526 14313.515, 5735.573 14313.515, 5405.643 14276.96, 5185.69 14240.405, 4965.737 14240.405, 4782.442 14167.298, 4562.489 14130.745, 4379.195 14094.19, 4122.583 14057.636, 3902.629 14021.081, 3646.017 14021.081, 3462.723 13984.528, 3242.77 13984.528, 3022.816 13984.528, 2802.863 13984.528, 2619.569 13984.528, 2436.275 13984.528, 2289.639 13984.528, 2106.345 13984.528, 2436.275 14057.636, 2766.204 14094.19, 3022.816 14167.298, 3352.746 14203.851, 3646.017 14276.96, 3939.289 14276.96, 4159.242 14313.515, 4415.854 14313.515, 4635.807 14350.067, 4892.419 14386.62, 5112.372 14386.62, 5368.984 14386.62, 5552.279 14386.62, 5772.232 14386.62, 5918.867 14386.62, 6102.162 14386.62, 6248.797 14386.62, 6395.433 14386.62, 6578.728 14386.62, 6762.021 14386.62, 6908.657 14386.62, 7055.292 14386.62, 7201.928 14386.62, 7018.633 14386.62</trace>
</ink>
</file>

<file path=ppt/ink/ink178.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2436.275 14130.745, 2252.98 14167.298, 2106.345 14203.851, 1959.709 14203.851, 1813.073 14203.851, 1629.779 14240.405, 1483.144 14276.96, 1263.191 14276.96, 1116.555 14276.96, 933.261 14276.96, 1079.896 14276.96, 1263.191 14276.96, 1519.803 14276.96, 1703.097 14276.96, 1886.391 14276.96, 2106.345 14276.96, 2362.957 14276.96, 2546.251 14276.96, 2692.887 14276.96, 2839.522 14313.515, 2986.158 14350.067, 3132.793 14386.62, 3279.428 14386.62, 3536.041 14496.284</trace>
</ink>
</file>

<file path=ppt/ink/ink179.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9144.849 14532.838, 9364.802 14459.729, 9584.754 14423.175, 9841.366 14386.62, 10134.638 14350.067, 10281.273 14313.515, 10611.203 14313.515, 10757.839 14313.515, 10941.133 14313.515, 11197.745 14313.515, 11417.698 14313.515, 11637.651 14313.515, 11820.946 14313.515, 12004.24 14313.515, 12150.875 14313.515, 12297.511 14313.515, 12480.806 14350.067, 12627.441 14386.62, 12774.076 14423.175, 12920.712 14459.729, 13213.983 14459.729, 13433.936 14459.729, 13653.889 14459.729, 13800.525 14459.729, 13983.819 14459.729, 14167.113 14459.729, 14387.066 14459.729, 14570.361 14459.729, 14753.655 14386.62, 14964.19 14386.62, 15120.243 14350.067, 15266.88 14276.96, 15450.175 14240.405, 15633.468 14203.851, 15780.104 14167.298, 15926.74 14130.745, 16073.375 14130.745, 16220.01 14130.745, 16366.646 14130.745, 16513.281 14130.745, 16659.916 14130.745, 16806.553 14130.745, 16659.916 14167.298, 16439.965 14240.405, 16220.01 14276.96, 16000.058 14276.96, 15853.421 14276.96, 15706.785 14276.96, 15523.492 14276.96, 15376.857 14276.96, 15193.561 14276.96, 15010.268 14276.96, 14863.633 14276.96, 14643.679 14276.96, 14497.043 14276.96, 14350.408 14276.96, 14167.113 14276.96, 13983.819 14276.96, 13800.525 14276.96, 13617.231 14276.96, 13433.936 14276.96, 13213.983 14276.96, 13067.347 14276.96, 12847.395 14276.96, 12664.101 14276.96, 12480.806 14276.96, 12334.17 14276.96, 12187.535 14276.96, 12004.24 14276.96, 11857.604 14276.96, 11710.969 14276.96, 11491.016 14276.96, 11344.381 14203.851, 11197.745 14203.851, 10941.133 14203.851, 10684.521 14203.851, 10391.25 14276.96, 10244.614 14313.515, 10097.978 14350.067, 9841.366 14386.62, 9621.414 14423.175, 9474.778 14423.175, 9328.143 14459.729, 9181.506 14496.284, 8924.895 14605.946, 8741.6 14642.5, 8484.988 14715.607, 8228.376 14752.162, 8008.423 14788.717, 7825.129 14788.717, 7678.493 14825.27, 7531.858 14825.27, 7385.222 14825.27, 7201.928 14825.27, 7055.292 14825.27, 6908.657 14825.27, 7055.292 14825.27, 7201.928 14825.27, 7385.222 14752.162, 7568.517 14752.162, 7715.153 14715.607, 7861.788 14715.607, 8081.74 14642.5, 8228.376 14605.946, 8411.67 14569.392, 8594.965 14532.838, 8741.6 14532.838, 8961.554 14496.284, 9108.188 14496.284, 9291.483 14459.729, 9438.119 14459.729, 9584.754 14459.729, 9731.39 14459.729, 9878.025 14459.729, 10024.66 14459.729, 10171.297 14459.729, 10427.908 14423.175, 10611.203 14423.175, 10831.157 14350.067, 10977.792 14350.067, 11161.086 14313.515, 11307.721 14276.96, 11491.016 14240.405, 11637.651 14203.851, 11820.946 14203.851, 12004.24 14203.851, 12187.535 14203.851, 12407.487 14203.851, 12590.783 14203.851, 12774.076 14203.851, 12627.441 14313.515, 12444.146 14313.515, 12260.853 14313.515, 12040.898 14313.515, 11784.287 14203.851, 11564.334 14167.298, 11307.721 14130.745, 11051.109 14130.745, 10794.497 14130.745, 10611.203 14130.745, 10427.908 14130.745, 10281.273 14130.745, 10134.638 14130.745, 9988.003 14167.298, 9804.708 14240.405, 9584.754 14276.96, 9364.802 14350.067, 9181.506 14423.175, 9034.871 14459.729, 8778.26 14496.284, 8631.624 14496.284, 8484.988 14496.284, 8338.353 14496.284, 8081.74 14496.284, 7935.105 14423.175, 7751.812 14350.067, 7605.175 14276.96, 7421.881 14203.851, 7238.587 14167.298, 7091.951 14130.745, 6945.316 14094.19, 7128.61 14130.745, 7311.904 14167.298, 7458.54 14167.298, 7641.834 14167.298, 7788.47 14203.851, 8008.423 14203.851, 8191.718 14240.405, 8375.012 14240.405, 8521.647 14276.96, 8668.283 14313.515, 8851.577 14386.62, 8998.213 14423.175, 9144.849 14496.284, 9291.483 14496.284, 9438.119 14532.838, 9621.414 14532.838, 9768.049 14532.838, 9914.685 14532.838, 10061.32 14532.838, 10207.955 14532.838, 10391.25 14532.838, 10537.886 14532.838, 10684.521 14532.838, 10831.157 14532.838, 11014.45 14532.838, 11161.086 14532.838, 11381.038 14532.838, 11564.334 14532.838, 11747.629 14532.838, 11894.264 14532.838, 12040.898 14532.838, 12187.535 14496.284, 12334.17 14459.729, 12517.464 14423.175, 12664.101 14350.067, 12847.395 14313.515, 12994.029 14276.96, 13140.665 14240.405, 13315.235 14206.753, 13470.596 14203.851, 13690.549 14203.851, 13837.184 14203.851, 14020.479 14203.851, 14240.432 14276.96, 14423.726 14276.96, 14643.679 14276.96, 14863.633 14276.96, 15083.586 14276.96, 15230.221 14276.96, 15376.857 14276.96, 15523.492 14276.96, 15706.785 14350.067</trace>
</ink>
</file>

<file path=ppt/ink/ink18.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9389.222 5338.157, 9583.023 5338.157, 9815.585 5338.157, 10009.387 5338.157, 10280.708 5338.157, 10435.749 5338.157, 10668.311 5338.157, 10862.112 5338.157, 11094.675 5338.157, 11249.715 5338.157, 11443.517 5338.157, 11637.318 5338.157, 11792.358 5338.157, 12024.92 5260.858, 12218.723 5260.858, 12490.044 5222.209, 12722.605 5183.56, 12916.406 5183.56, 13187.729 5144.91, 13342.771 5144.91, 13536.571 5106.261, 13691.613 5106.261, 13924.175 5106.261, 14117.976 5106.261, 14273.017 5106.261, 14544.339 5106.261, 14699.379 5106.261, 14893.182 5106.261, 15048.223 5144.91, 15280.784 5183.56, 15552.105 5183.56, 15745.908 5183.56, 15939.709 5183.56, 16094.75 5183.56, 16327.312 5183.56, 16637.393 5183.56, 16831.195 5183.56, 17063.758 5183.56, 17257.559 5183.56, 17451.359 5183.56, 17645.16 5183.56, 17800.203 5183.56, 17994.002 5183.56, 18149.045 5183.56, 18304.086 5183.56, 18459.127 5183.56, 18614.168 5183.56, 18769.209 5222.209, 18924.25 5222.209, 18924.25 5028.962, 18807.969 4835.715, 18730.447 4681.117, 18652.928 4526.52, 18575.408 4333.273, 18497.887 4178.675, 18420.367 3985.428, 18304.086 3792.181, 18187.805 3637.584, 18071.523 3482.986, 18032.764 3328.389, 17916.484 3173.791, 17800.203 2980.544, 17645.16 2787.297, 17567.639 2632.699, 17451.359 2439.452, 17296.318 2284.855, 17218.797 2130.257, 17102.518 1975.66, 16986.236 1782.413, 16869.955 1627.815, 16753.674 1473.218, 16714.914 1318.62, 16637.393 1125.373, 16521.113 970.775, 16482.352 816.178, 16366.072 661.58, 16327.312 429.684, 16172.271 429.684, 16017.23 506.983, 15784.667 622.931, 15629.626 661.58, 15474.586 738.879, 15164.503 932.126, 14970.701 1009.425, 14776.9 1125.373, 14505.578 1318.62, 14350.537 1395.919, 14156.736 1511.867, 13962.936 1627.815, 13769.133 1782.413, 13575.331 1898.361, 13342.771 2091.608, 13110.209 2246.206, 12877.646 2439.452, 12683.845 2555.401, 12451.283 2709.998, 12218.723 2825.946, 11986.16 2980.544, 11831.119 3135.141, 11637.318 3289.739, 11482.276 3367.038, 11327.236 3482.986, 11055.914 3714.883, 10900.872 3869.48, 10745.832 3985.428, 10513.271 4178.675, 10358.229 4294.624, 10203.188 4487.871, 10048.146 4642.468, 9893.105 4835.715, 9776.824 4990.312, 9699.304 5144.91, 9621.784 5299.508</trace>
</ink>
</file>

<file path=ppt/ink/ink180.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16659.916 14276.96, 16513.281 14203.851, 16366.646 14167.298, 16220.01 14130.745, 16073.375 14094.19, 15854.387 14057.957, 15560.15 14021.081, 15376.857 14021.081, 15156.903 14021.081, 14973.608 14021.081, 14753.655 14057.636, 14607.021 14094.19, 14423.726 14167.298, 14277.089 14203.851, 14093.796 14240.405, 13873.844 14276.96, 13690.549 14276.96, 13433.936 14276.96, 13250.642 14313.515, 13067.347 14350.067, 12920.712 14350.067, 12737.418 14350.067, 12590.783 14350.067, 12407.487 14350.067, 12260.853 14350.067, 12077.558 14350.067, 11930.923 14313.515, 11784.287 14276.96, 11600.993 14203.851, 11454.357 14130.745, 11271.062 14094.19, 11051.109 14094.19, 10867.814 14057.636, 10684.521 14057.636, 10537.886 14021.081, 10391.25 14021.081, 10244.614 14021.081, 10061.32 14021.081, 9914.685 14021.081, 9731.39 14021.081, 9584.754 14021.081, 9438.119 14021.081, 9291.483 14021.081, 9144.849 13984.528, 8998.213 13984.528, 8814.918 13947.974, 8668.283 13947.974, 8521.647 13911.42, 8375.012 13911.42, 8228.376 13874.865, 8081.74 13838.311</trace>
</ink>
</file>

<file path=ppt/ink/ink181.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20923.197 5940.052, 20923.197 5809.226, 20923.197 5642.343, 20923.197 5495.808, 20923.197 5343.284, 20923.197 5219.157, 20923.197 5066.665, 20923.197 4904.303, 20964.586 4780.096, 20991.336 4662.036, 21015.564 4541.816, 21042.893 4436.197, 21066.832 4316.843, 21066.832 4221.36, 21090.771 4109.101, 21090.771 4013.207, 21090.771 3911.041, 21090.771 3815.558, 21090.771 3696.901, 21114.711 3601.016</trace>
</ink>
</file>

<file path=ppt/ink/ink182.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1021.057 13572.552 533.15, 1021.057 13330.699 862.721, 1021.057 13199.506 859.431, 1021.057 13057.271 857.346, 1021.057 12929.2 857.152, 1021.057 12809.95 858.893, 1021.057 12676.65 860.346, 1021.057 12534.428 859.873, 1021.057 12389.874 858.465, 1021.057 12261.017 858.023, 1021.057 12125.072 858.942, 1021.057 11991.56 861.574, 1021.057 11872.575 868.139, 1279.577 11798.086 865.523, 1433.104 11798.086 862.378, 1580.542 11798.086 860.16, 1713.789 11777.303 861.487, 1870.721 11749.604 860.237, 1998.404 11720.643 857.953, 2148.094 11677.473 859.349, 2266.279 11648.277 861.761, 2404.44 11627.122 862.19, 2522.513 11602.467 863.053, 2654.879 11594.464 868.746, 2784.091 11594.459 870.684, 2905.791 11594.459 869.677, 3036.104 11594.459 869.955, 3157.461 11594.459 872.128, 3209.035 11837.504 866.104, 3209.035 11968.901 861.867, 3209.035 12121.699 857.447, 3209.035 12240.056 853.466, 3209.035 12378.062 848.902, 3209.035 12521.669 849.53, 3209.035 12671.948 853.861, 3209.035 12812.986 857.96, 3228.465 12952.858 859.532, 3266.971 13079.865 859.271, 3299.012 13198.744 859.466, 3338.635 13329.51 861.419, 3409.485 13567.433 866.515, 3437.199 13701.638 865.829, 3442.396 13821.431 867.64, 3442.42 13946.57 869.725, 3470.552 14064.024 871.285, 3459.21 14193.231 242.47</trace>
</ink>
</file>

<file path=ppt/ink/ink183.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904.364 11739.906 533.15, 1123.143 11571.438 861.922, 1327.431 11397.003 864.497, 1532.431 11242.866 863.401, 1720.641 11071.413 866.588, 1900.613 10891.957 869.439, 2030.441 10841.219 869.865, 2251.552 10750.861 867.983, 2471.842 10909.771 869.394, 2665.708 11077.17 866.658, 2848.794 11276.737 867.177, 2994.621 11482.265 868.978, 3182.427 11645.98 869.704, 3249.135 11773.53 8.697</trace>
</ink>
</file>

<file path=ppt/ink/ink184.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962.711 12903.491 533.15, 962.711 13032.694 868.448, 962.711 13155.365 861.965, 962.711 13320.533 862.502, 962.711 13476.177 860.027, 962.711 13640.164 853.008, 962.711 13800.398 851.281, 962.711 13944.768 852.664, 962.711 14068.356 857.57, 962.711 14203.141 864.641, 921.891 14325.248 240.621</trace>
</ink>
</file>

<file path=ppt/ink/ink185.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4871.899 14067.074 533.15, 4871.899 13816.707 858.261, 4871.899 13654.275 847.385, 4871.899 13498.594 846.245, 4871.899 13348.782 854.408, 4871.899 13182.675 859.634, 4871.899 13009.654 856.081, 4871.899 12835.26 850.768, 4871.899 12670.661 850.964, 4871.899 12520.51 853.522, 4871.899 12394.459 858.182, 4871.899 12248.479 862.279, 4871.899 12105.695 865.442, 4871.899 11972.812 865.674, 4871.899 11843.319 866.351, 4871.899 11722.218 867.581, 4910.22 11591.062 867.755, 4958.363 11473.918 871.176, 5015.396 11352.057 871.205, 5137.632 11316.605 866.942, 5389.292 11265.973 866.3, 5526.987 11247.294 864.01, 5650.06 11245.398 863.892, 5788.968 11245.382 864.584, 5920.888 11245.382 865.017, 6045.784 11245.382 867.349, 6178.54 11245.382 868.846, 6305.784 11245.382 869.223, 6429.365 11245.382 869.491, 6555.529 11245.382 869.345, 6681.144 11245.382 871.133, 6810.665 11245.382 870.695, 6932.183 11245.382 872.255, 6993.312 11365.911 868.654, 7057.966 11628.158 866.855, 7083.958 11751.469 865.084, 7105.15 11892.281 862.007, 7116.32 12038.158 860.304, 7118.211 12186.854 862.399, 7127.877 12337.086 860.703, 7151.963 12493.859 856.789, 7170.389 12637.582 854.855, 7185.053 12760.981 856.696, 7203.823 12904.844 864.032, 7222.32 13042.449 866.605, 7233.806 13169.567 866.348, 7234.916 13299.011 865.4, 7234.916 13432.288 868.02, 7147.396 13652.048 868.606, 7147.396 13772.034 869.279, 7147.396 13891.995 872.643, 7106.2 14015.233 242.848</trace>
</ink>
</file>

<file path=ppt/ink/ink186.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4842.726 11274.474 533.15, 4991.784 11033.351 860.766, 5035.729 10913.209 859.359, 5096.544 10771.854 862.035, 5166.977 10649.429 861.886, 5291.45 10411.642 864.899, 5431.146 10195.611 864.853, 5497.214 10078.683 866.921, 5620.234 9865.134 867.117, 5766.113 9656.624 868.705, 5804.853 9535.824 870.823, 5940.641 9543.58 870.346, 6150.763 9746.153 861.203, 6303.42 9957.738 860.241, 6468.428 10184.276 860.622, 6621.893 10379.678 867.758, 6780.477 10582.148 868.192, 6932.684 10775.861 868.312, 7069.133 10997.039 870.739, 7120.547 11137.943 865.124</trace>
</ink>
</file>

<file path=ppt/ink/ink187.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4919.478 11230.082 533.15, 4955.223 11315.408 868.961, 4985.697 11401.605 854.319, 5025.521 11494.52 790.068, 5066.814 11583.914 655.221</trace>
</ink>
</file>

<file path=ppt/ink/ink188.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7140.853 10943.656 533.15, 7207.017 11093.302 862.91, 7232.707 11176.244 864.394, 7252.556 11260.557 866.778, 7273.707 11346.212 868.908, 7308.022 11423.002 869.304, 7215.051 11440.481 866.682, 7106.857 11424.409 861.772, 7025.439 11421.77 858.861, 6947.206 11421.044 858.383, 6859.651 11407.287 863.216, 6776.196 11364.171 8.632</trace>
</ink>
</file>

<file path=ppt/ink/ink189.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4976.927 11401.937 533.15, 4842.604 11474.915 862.021, 4759.986 11505.552 859.883, 4678.104 11516.15 866.556, 4597.826 11516.506 871.73, 4618.952 11425.91 867.878, 4664.603 11346.888 863.946, 4780.424 11202.271 860.716, 4875.286 11067.333 869.649</trace>
</ink>
</file>

<file path=ppt/ink/ink1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13972.876 9846.651, 13972.876 9779.982, 13972.876 9713.312, 13972.876 9596.644, 14006.307 9479.973, 14073.166 9296.633, 14156.741 9113.293, 14273.748 8879.951, 14323.892 8729.946, 14357.321 8596.608, 14374.037 8513.272, 14407.467 8446.604, 14424.183 8363.268, 14440.897 8429.937, 14440.897 8529.939, 14407.467 8663.277, 14390.753 8813.282, 14357.321 8979.955, 14340.605 9163.294, 14307.176 9346.634, 14273.748 9529.974, 14240.316 9696.646, 14240.316 9813.316, 14223.601 9879.985, 14206.887 9963.322, 14190.171 10029.991, 14173.457 10096.659, 14173.457 10013.323, 14173.457 9913.32, 14206.887 9746.646, 14240.316 9563.309, 14307.176 9313.299, 14374.037 9096.625, 14474.327 8879.951, 14524.473 8679.944, 14574.618 8479.938, 14608.048 8363.268, 14641.478 8279.931, 14674.907 8196.596, 14691.623 8313.267, 14691.623 8396.602, 14658.193 8496.605, 14624.764 8613.275, 14591.332 8796.616, 14557.902 9013.29, 14524.473 9196.63, 14491.043 9329.967, 14457.611 9479.973, 14440.897 9613.31, 14424.183 9679.979, 14407.467 9763.315, 14390.753 9829.983, 14340.605 9696.646, 14374.037 9563.309, 14390.753 9379.969, 14440.897 9146.627, 14491.043 8896.619, 14574.618 8596.608, 14624.764 8363.268, 14691.623 8129.926, 14725.053 7996.588, 14758.484 7929.919, 14775.198 7863.25, 14808.628 7946.586, 14808.628 8013.255, 14775.198 8146.594, 14758.484 8313.267, 14708.337 8496.605, 14658.193 8663.277, 14608.048 8863.284, 14574.618 9046.624, 14524.473 9196.63, 14491.043 9279.965, 14457.611 9396.636, 14440.897 9496.639, 14407.467 9596.644, 14407.467 9663.312, 14390.753 9729.98, 14357.321 9796.649, 14290.462 9763.315, 14290.462 9629.978, 14290.462 9496.639, 14323.892 9313.299, 14340.605 9129.96, 14374.037 8913.285, 14407.467 8729.946, 14474.327 8546.607, 14507.758 8429.937, 14557.902 8346.6, 14574.618 8279.931, 14591.332 8213.262, 14624.764 8146.594, 14591.332 8213.262, 14557.902 8313.267, 14524.473 8446.604, 14457.611 8596.608, 14390.753 8763.28, 14307.176 8996.622, 14240.316 9263.298, 14173.457 9513.307, 14140.027 9763.315, 14106.596 9946.654, 14106.596 10079.992, 14106.596 10229.997, 14106.596 10363.336, 14106.596 10430.005, 14123.312 10513.34, 14156.741 10596.677, 14223.601 10613.344, 14290.462 10496.673, 14340.605 10346.668, 14390.753 10163.328, 14474.327 9896.652, 14524.473 9563.309, 14591.332 9129.96, 14624.764 8846.617, 14658.193 8596.608, 14674.907 8446.604, 14691.623 8346.6, 14691.623 8263.264, 14708.337 8196.596, 14708.337 8129.926, 14624.764 8279.931, 14574.618 8413.269, 14524.473 8579.941, 14474.327 8813.282, 14424.183 9079.959, 14374.037 9379.969, 14340.605 9696.646, 14340.605 9963.322, 14340.605 10179.996, 14340.605 10380.002, 14374.037 10513.34, 14390.753 10663.345, 14407.467 10780.016, 14424.183 10963.355</trace>
</ink>
</file>

<file path=ppt/ink/ink190.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8577.726 14123.92 533.15, 8442.83 13888.265 862.845, 8382.379 13747.438 860.736, 8359.761 13566.817 858.726, 8355.201 13425.845 852.853, 8334.752 13266.97 844.362, 8314.818 13130.994 837.377, 8299.243 12980.974 836.222, 8292.664 12847.801 839.005, 8270.529 12668.476 847.393, 8259.953 12490.348 855.114, 8257.214 12335.663 857.973, 8256.616 12189.24 861.266, 8229.877 12034.198 863.673, 8224.741 11892.461 865.7, 8224.505 11750.935 867.266, 8224.505 11612.029 866.958, 8224.505 11464.707 869.832, 8381.874 11469.11 866.075, 8526.014 11502.949 860.339, 8683.21 11523.86 856.231, 8820.115 11540.577 855.943, 8962.706 11557.032 857.89, 9143.146 11580.535 861.173, 9307.861 11591.08 860.784, 9511.935 11593.812 854.791, 9702.354 11594.407 847.805, 9860.114 11594.407 849.536, 10006.86 11594.407 854.351, 10144.958 11594.407 862.178, 10296.508 11594.407 867.116, 10448.601 11594.407 864.919, 10620.568 11594.407 861.094, 10780.69 11594.407 860.829, 10936.853 11594.407 864.292, 11082.188 11594.407 865.762, 11213.993 11594.407 870.458, 11339.268 11789.124 868.571, 11339.268 11949.756 867.81, 11339.268 12085.404 863.851, 11339.268 12231.173 861.759, 11339.268 12376.253 862.91, 11339.268 12532.022 862.29, 11327.876 12692.006 861.072, 11253.662 12845.693 861.847, 11221.32 12976.846 860.895, 11212.591 13124.616 859.428, 11210.827 13278.802 858.887, 11210.827 13441.73 861.743, 11210.827 13588.722 863.477, 11234.383 13728.158 865.533, 11242.936 13872.374 870.623, 11242.936 14006.05 873.176, 11242.936 14141.807 872.101, 11197.618 14277.372 242.697</trace>
</ink>
</file>

<file path=ppt/ink/ink191.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7857.274 11535.865 533.15, 8016.907 11535.865 858.408, 8119.812 11535.865 848.067, 8202.602 11535.865 845.31, 8314.363 11535.865 846.502, 8415.007 11535.865 851.518, 8503.521 11535.865 856.326, 8587.553 11535.865 861.22, 8677.229 11535.865 864.293, 8757.761 11535.865 864.8, 8846.797 11535.865 865.101, 8930.683 11535.865 865.326, 9018.422 11535.865 866.07, 9102.945 11535.865 864.085, 9195.101 11535.865 861.358, 9276.47 11535.865 862.341, 9365.046 11535.865 865.186, 9442.784 11535.865 865.265, 9538.329 11535.865 864.385, 9636.095 11535.865 862.484, 9730.239 11535.865 860.747, 9814.73 11535.865 859.997, 9895.181 11535.865 859.335, 9970.938 11535.865 859.726, 10049.619 11535.865 862.67, 10129.284 11535.865 865.113, 10217.75 11542.418 865.017, 10295.726 11583.22 864.497, 10446.237 11642.909 866.056, 10524.204 11663.213 868.788, 10675.307 11701.928 869.152, 10757.377 11718.61 868.476, 10840.537 11734.11 867.199, 10925.411 11749.807 869.161, 11005.46 11757.465 869.346, 11087.13 11757.465 870.283, 11165.662 11757.465 871.018, 11247.966 11740.981 870.65, 11402.473 11720.531 871.03, 11480.309 11720.531 871.01, 11563.877 11720.531 869.949, 11642.683 11720.531 869.591, 11672.313 11644.392 869.869, 11569.386 11514.033 866.903, 11428.656 11391.788 863.803, 11301.296 11264.78 860.695, 11175.019 11169.26 859.632, 11054.26 11061.289 860.234, 10931.464 10950.575 859.376, 10814.318 10829.761 859.958, 10684.642 10683.54 856.836, 10613.037 10609.594 855.792, 10487.085 10478.607 857.579, 10379.162 10347.213 861.985, 10314.101 10265.46 860.212, 10212.765 10127.804 857.68, 10102.499 9977.016 860.239, 10020.364 9847.596 866.085, 9921.56 9719.595 863.432, 9824.275 9588.849 863.505, 9708.349 9467.643 862.467, 9578.12 9357.157 866.476, 9472.245 9233.827 870.398, 9346.215 9312.519 867.29, 9198.663 9425.936 866.084, 9064.045 9538.845 864.544, 8943.907 9647.89 859.251, 8825.204 9758.55 858.927, 8713.34 9896.781 859.014, 8615.599 10033.849 858.443, 8526.668 10174.095 860.804, 8483 10260.826 858.992, 8433.375 10338.766 857.447, 8342.292 10475.874 861.877, 8297.65 10554.21 865.848, 8201.249 10697.538 866.74, 8163.538 10771.515 867.334, 8089.459 10912.589 867.345, 7993.113 11049.182 868.949, 7904.263 11190.328 869.023, 7866.879 11264.204 869.393, 7820.136 11348.715 864.106</trace>
</ink>
</file>

<file path=ppt/ink/ink192.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8855.763 11073.87, 8855.763 11019.235, 8895.225 10901.189, 8910.556 10828.012, 8949.635 10737.088, 8979.045 10650.446, 9005.028 10572.72, 9033.838 10472.882, 9082.556 10375.725, 9116.024 10295.316, 9157.119 10240.682, 9184.516 10186.046, 9225.609 10131.41, 9291.816 10038.836, 9347.226 9969.997, 9389.986 9912.87, 9431.079 9858.235, 9444.777 9912.87, 9418.189 9979.556, 9389.986 10090.435, 9377.038 10154.987, 9362.59 10240.682, 9349.563 10318.614, 9321.496 10404.588, 9295.967 10480.954, 9266.704 10568.494, 9266.704 10631.717, 9239.308 10705.082, 9225.609 10759.717, 9198.214 10828.012, 9184.516 10882.647, 9157.119 10937.282, 9129.724 10991.918, 9116.024 11046.553, 9116.024 11101.188, 9143.422 11046.553, 9157.119 10937.282, 9181.303 10804.657, 9211.911 10650.446, 9246.698 10500.133, 9280.401 10349.952, 9307.799 10227.023, 9335.194 10131.41, 9389.986 10035.799, 9417.382 9981.163, 9444.777 9885.553, 9431.079 9967.506, 9417.382 10035.799, 9403.684 10090.435, 9376.287 10172.388, 9362.59 10267.999, 9335.194 10363.612, 9307.799 10445.563, 9266.704 10513.858, 9239.308 10568.494, 9211.911 10636.788, 9184.516 10732.399, 9143.422 10800.694, 9102.327 10868.988, 9061.233 10923.623, 9020.14 10978.259, 8992.742 10910.116, 9006.441 10855.329, 9033.777 10759.927, 9047.536 10677.765, 9088.558 10582.32, 9129.724 10500.199, 9184 10405.486, 9211.911 10336.294, 9252.535 10268.78, 9280.401 10213.363, 9335.194 10158.729, 9376.287 10104.093, 9431.079 10049.459, 9376.287 10076.776, 9266.704 10158.729, 9171.281 10240.284, 9074.932 10336.294, 9006.974 10431.162, 8910.556 10527.517, 8829.335 10608.504, 8732.48 10705.082, 8668.978 10768.405, 8595.501 10855.329, 8554.406 10909.965, 8499.614 10978.259, 8458.521 11032.895, 8403.729 11087.529, 8363.229 11154.641, 8321.54 11210.459, 8280.447 11278.753, 8225.654 11333.389, 8170.862 11388.022, 8116.07 11429.001, 8061.278 11469.976, 8006.486 11469.976, 7965.392 11415.341, 8006.486 11360.705, 8060.207 11293.48, 8100.964 11226.223, 8154.29 11158.69, 8236.998 11049.486, 8293.062 11006.655, 8384.926 10915.055, 8469.382 10830.84, 8525.908 10774.475, 8581.803 10732.399, 8527.011 10759.717, 8472.218 10800.694, 8403.729 10855.329, 8348.937 10923.623, 8280.447 10991.918, 8225.654 11060.212, 8170.862 11114.848, 8129.769 11169.482, 8102.372 11224.118, 8047.58 11278.753, 8102.372 11224.118, 8157.165 11169.482, 8225.654 11101.188, 8280.447 11046.553, 8335.238 10991.918, 8390.03 10923.623, 8431.125 10868.988, 8495.245 10791.393, 8551.499 10723.089, 8609.198 10664.105, 8663.991 10595.812, 8718.783 10527.517, 8773.575 10459.223, 8814.669 10404.588, 8869.46 10336.294, 8909.959 10268.889, 8950.943 10214.066, 8992.519 10145.406, 9047.536 10090.435, 9088.629 10035.799, 9116.024 9981.163, 9157.119 9926.528, 9102.327 9953.846, 9047.536 10008.481, 8979.045 10104.093, 8924.254 10158.729, 8857.077 10225.713, 8801.819 10293.627, 8759.877 10349.952, 8705.085 10418.246, 8663.991 10472.882, 8609.198 10527.517, 8568.105 10582.152, 8527.011 10636.788, 8485.917 10691.423, 8444.822 10746.059, 8403.729 10800.694, 8348.937 10855.329, 8294.145 10896.306, 8307.843 10828.012, 8335.238 10773.376, 8362.635 10705.082, 8403.729 10650.446, 8431.125 10595.812, 8458.521 10541.176, 8496.846 10451.086, 8563.478 10343.982, 8606.498 10272.04, 8647.725 10203.545, 8688.325 10148.124, 8729.851 10080.708, 8783.521 10012.221, 8839.557 9956.346, 8883.159 9899.21, 8937.951 9844.575, 8989.949 9780.46, 9031.233 9724.242, 9086.128 9669.506, 9157.119 9598.717, 9198.214 9544.082, 9239.308 9489.446, 9307.799 9421.152, 9362.59 9366.517, 9417.382 9311.882, 9472.174 9270.904, 9526.966 9229.929, 9581.758 9202.61, 9609.154 9257.246, 9663.946 9311.882, 9705.04 9366.517, 9759.832 9421.152, 9814.624 9475.786, 9842.02 9530.422, 9883.114 9585.057, 9924.209 9639.692, 9937.906 9694.328, 9965.302 9762.623, 10006.396 9817.258, 10047.491 9871.893, 10102.282 9926.528, 10157.075 9967.506, 10211.867 10008.481, 10266.659 10063.116, 10321.451 10117.752, 10362.545 10172.388, 10403.639 10227.023, 10431.034 10281.658, 10472.129 10336.294, 10499.525 10390.93, 10540.619 10445.563, 10554.317 10500.199, 10554.317 10554.835, 10554.317 10609.47, 10554.317 10664.105, 10568.015 10718.741, 10581.713 10773.376</trace>
</ink>
</file>

<file path=ppt/ink/ink193.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10321.451 10445.563, 10376.243 10500.199, 10431.034 10568.494, 10485.827 10623.129, 10550.995 10701.771, 10618.956 10744.778, 10675.41 10798.512, 10743.003 10840.645, 10811.468 10881.612, 10866.931 10908.747, 10921.865 10936.136, 10978.955 10978.259, 11033.748 11005.576, 11088.54 11032.895, 11143.332 11046.553, 11198.124 11087.529, 11239.218 11142.165, 11294.01 11183.142, 11335.104 11237.776, 11389.896 11292.412, 11444.688 11333.389, 11485.782 11388.022, 11526.877 11442.658, 11581.669 11483.636, 11622.763 11538.271, 11650.159 11592.906, 11595.367 11606.564, 11540.574 11606.564, 11485.782 11606.564, 11430.99 11606.564, 11376.198 11606.564, 11321.406 11606.564, 11266.614 11606.564, 11211.822 11606.564, 11143.332 11606.564, 11074.842 11606.564, 11020.051 11606.564, 10938.51 11606.564, 10855.908 11606.564, 10775.838 11606.564, 10718.692 11606.564, 10622.808 11579.247, 10568.015 11565.589, 10513.224 11551.93, 10458.432 11538.271, 10403.639 11538.271, 10321.451 11510.953, 10225.564 11497.294, 10157.075 11483.636, 10074.887 11469.976, 10006.396 11442.658, 9924.209 11429.001, 9842.02 11415.341, 9773.531 11401.683, 9691.342 11388.022, 9636.55 11374.365, 9581.758 11374.365, 9513.268 11374.365, 9444.777 11374.365, 9362.59 11374.365, 9280.401 11360.705, 9211.911 11347.048, 9129.724 11333.389, 9047.536 11333.389, 8965.347 11333.389, 8896.857 11319.729, 8828.367 11319.729, 8773.575 11306.071, 8718.783 11292.412, 8650.293 11278.753, 8581.803 11278.753, 8527.011 11278.753, 8472.218 11278.753, 8417.427 11278.753, 8362.635 11278.753, 8376.332 11224.118, 8431.125 11196.8, 8499.614 11155.823, 8581.803 11087.529, 8656.139 11013.406, 8732.48 10950.941, 8794.261 10889.338, 8855.763 10828.012, 8910.556 10773.376, 8973.98 10696.474, 9016.585 10640.332, 8951.649 10718.741, 8883.159 10787.035, 8828.367 10841.67, 8787.273 10896.306, 8746.179 10950.941, 8718.783 11005.576, 8677.688 11060.212, 8650.293 11114.848, 8703.341 11050.031, 8746.179 10991.918, 8800.972 10923.623, 8847.863 10853.484, 8896.857 10787.035, 8932.302 10728.132, 8975.337 10654.144, 9006.441 10582.152, 9060.919 10459.929, 9088.629 10390.93, 9129.443 10323.1, 9169.812 10229.027, 9211.695 10159.05, 9237.829 10094.857, 9266.704 10035.799, 9307.799 9967.506, 9335.194 9899.21, 9348.892 9844.575, 9362.59 9776.281, 9362.59 9721.646, 9362.59 9653.862, 9362.59 9598.937, 9417.382 9585.057, 9472.174 9571.399, 9526.966 9557.739, 9581.758 9585.057, 9595.456 9667.011, 9636.55 9776.281, 9663.946 9830.917, 9677.645 9912.87, 9716.009 10002.134, 9732.437 10076.776, 9746.135 10131.41, 9759.832 10199.705, 9828.322 10295.316, 9869.416 10363.612, 9910.511 10418.246, 9951.604 10472.882, 10006.396 10513.858, 10061.188 10582.152, 10129.679 10636.788, 10184.472 10691.423, 10239.263 10732.399, 10305.484 10785.903, 10360.749 10813.458, 10431.034 10868.988, 10485.827 10896.306, 10551.572 10936.37, 10609.109 10978.259, 10663.901 10991.918, 10650.204 10937.282, 10595.411 10882.647, 10515.93 10804.292, 10444.733 10759.717, 10389.941 10705.082, 10321.451 10664.105, 10280.356 10609.47, 10211.867 10568.494, 10157.075 10500.199, 10115.98 10445.563, 10061.188 10404.588, 10006.396 10349.952, 9951.604 10308.977, 9927.591 10249.114, 9858.921 10177.176, 9790.354 10108.768, 9746.135 10049.459, 9705.04 9994.823, 9663.946 9926.528, 9650.248 9858.235, 9650.248 9793.152, 9705.04 9789.939, 9773.531 9844.575, 9828.322 9871.893, 9917.459 9924.846, 10006.396 10022.142, 10076.046 10080.015, 10143.377 10172.388, 10203.36 10232.199, 10266.659 10308.977, 10321.451 10363.612, 10376.243 10431.905, 10417.337 10513.858, 10458.432 10595.812, 10485.827 10650.446, 10499.525 10705.082, 10444.733 10664.105, 10403.926 10596.385, 10362.653 10541.395, 10307.754 10486.541, 10254.551 10406.965, 10198.169 10336.294, 10144.771 10269.736, 10088.584 10213.363, 10047.491 10158.729, 10006.396 10104.093, 9979 10036.031, 9910.616 9926.791, 9869.924 9859.751, 9842.551 9804.656, 9828.322 9748.967, 9882.45 9830.255, 9910.511 9885.553, 9979 10008.481, 10047.491 10090.435, 10102.282 10186.046, 10184.472 10267.999, 10252.961 10363.612, 10335.149 10459.223, 10417.337 10568.494, 10510.206 10661.097, 10581.713 10759.717, 10660.881 10825.502, 10732.392 10909.965, 10811.322 10988.67, 10869.372 11046.553, 10924.164 11101.188, 11005.135 11168.472, 11060.851 11223.825, 11115.936 11278.753, 11170.729 11319.729, 11115.936 11333.389, 11047.446 11292.412, 10992.653 11265.095, 10900.266 11213.075, 10841.975 11196.8, 10787.184 11169.482, 10718.692 11142.165, 10663.901 11101.188, 10595.411 11073.87, 10526.921 11032.895, 10444.733 10978.259, 10403.639 10923.623, 10348.847 10882.647, 10294.055 10814.353, 10253.676 10747.485, 10319.203 10745.312, 10387.771 10773.376, 10472.129 10828.012, 10588.652 10879.651, 10691.297 10937.282, 10781.8 10988.85, 10855.673 11046.553, 10930.338 11071.369, 10992.653 11128.506, 11047.446 11169.482, 11102.237 11224.118, 11143.332 11278.753, 11076.209 11319.729, 10992.653 11278.753, 10924.164 11251.436, 10841.975 11224.118, 10732.392 11183.142, 10677.6 11142.165, 10609.109 11114.848, 10499.525 11073.87, 10434.474 11047.924, 10348.847 11019.235, 10285.128 10981.113, 10198.169 10950.941, 10143.377 10909.965, 10061.188 10882.647, 9997.646 10844.631, 9924.209 10814.353, 9869.416 10759.717, 9814.624 10732.399, 9718.737 10664.105, 9691.342 10609.47, 9612.885 10506.399, 9554.361 10418.246, 9526.966 10363.612, 9486.583 10257.886, 9458.477 10188.649, 9431.821 10119.969, 9417.382 10052.016, 9403.684 9997.229, 9403.684 9940.188, 9417.382 9885.553, 9484.36 9831.67, 9554.361 9817.258, 9609.154 9817.258, 9701.545 9843.704, 9759.832 9871.893, 9823.924 9897.456, 9895.326 9978.942, 9935.79 10033.688, 9951.604 10090.435, 9989.963 10154.182, 9992.698 10240.682, 10005.573 10317.706, 10006.396 10375.907, 9992.698 10445.563, 9979.745 10523.065, 9951.604 10595.812, 9910.511 10691.423, 9896.812 10746.059, 9869.416 10800.694, 9816.135 10880.388, 9748.186 10936.26, 9677.645 10964.6, 9609.154 10923.623, 9581.758 10868.988, 9529.029 10778.521, 9499.569 10718.741, 9473.818 10654.545, 9458.477 10584.413, 9444.777 10513.858, 9432.325 10426.943, 9431.079 10336.294, 9456.275 10235.802, 9472.174 10145.069, 9497.221 10057.654, 9525.949 9996.852, 9578.402 9878.586, 9608.325 9818.911, 9650.248 9762.623, 9663.946 9885.553, 9638.109 9988.604, 9595.456 10117.752, 9576.054 10214.481, 9526.966 10377.27, 9514.206 10466.337, 9472.174 10582.152, 9446.3 10659.55, 9417.382 10746.059, 9376.287 10841.67, 9335.194 10896.306, 9280.401 10923.623, 9225.609 10855.329, 9225.609 10787.035, 9225.609 10723.09, 9239.308 10650.446, 9277.578 10561.404, 9294.1 10486.541, 9319.718 10422.677, 9348.892 10349.952, 9386.981 10286.652, 9442.155 10191.274, 9495.68 10109.912, 9537.465 10052.648, 9595.456 9994.823, 9650.248 9967.506, 9705.04 9953.846, 9746.135 10008.481, 9732.437 10090.435, 9708.366 10174.44, 9663.946 10295.316, 9639.604 10392.411, 9595.456 10500.199, 9559 10560.783, 9499.569 10636.788, 9458.477 10691.423, 9405.226 10756.645, 9348.892 10814.353, 9307.799 10868.988, 9253.005 10923.623, 9198.214 10964.6, 9157.119 11019.235, 9129.724 11073.87, 9211.911 11142.165, 9272.522 11154.252, 9344.083 11169.482, 9431.079 11183.142, 9536.871 11183.142, 9650.248 11183.142, 9732.568 11183.142, 9828.322 11169.482, 9912.683 11145.448, 9992.698 11128.506, 10047.491 11114.848, 10102.282 11101.188, 10157.075 11087.529, 10211.867 11073.87, 10266.659 11060.212, 10330.401 11034.472, 10389.941 11019.235, 10444.733 10991.918, 10389.941 10991.918, 10324.587 10978.259, 10266.659 10978.259, 10157.075 10964.6, 10099.261 10953.07, 10033.793 10950.941, 9937.906 10950.941, 9864.829 10950.941, 9773.531 10950.941, 9718.737 10950.941, 9650.248 10950.941, 9581.758 10950.941, 9526.966 10950.941, 9472.174 10937.282, 9431.079 10882.647, 9485.872 10882.647, 9550.413 10882.647, 9609.154 10896.306, 9705.537 10908.319, 9800.927 10923.623, 9885.868 10935.724, 9979 10964.6, 10049.355 10976.292, 10143.377 11005.576, 10252.625 11019.193, 10307.754 11032.895, 10376.243 11046.553, 10472.129 11073.87, 10568.015 11101.188, 10622.808 11128.506, 10704.995 11169.482, 10773.486 11183.142, 10828.277 11210.459, 10896.769 11237.776, 10828.277 11265.095, 10759.788 11237.776, 10678.979 11237.776, 10595.411 11224.118, 10499.525 11210.459, 10444.733 11210.459, 10389.941 11210.459, 10294.055 11210.459, 10225.564 11210.459, 10143.377 11210.459, 10088.584 11196.8, 10033.793 11183.142, 9992.698 11128.506, 10047.491 11114.848, 10140.748 11114.848, 10211.867 11114.848, 10305.856 11114.848, 10403.639 11128.506, 10507.629 11141.468, 10609.109 11169.482, 10710.879 11194.853, 10787.184 11224.118, 10852.179 11237.079, 10910.466 11265.095, 10974.931 11277.95, 11059.156 11306.071, 11114.511 11319.729, 11170.729 11360.705, 11115.936 11388.022, 11048.972 11388.022, 10992.653 11360.705, 10910.466 11347.048, 10828.277 11333.389, 10746.09 11319.729, 10663.901 11306.071, 10568.015 11306.071, 10513.224 11306.071, 10458.432 11306.071, 10403.639 11306.071, 10348.847 11306.071, 10403.639 11306.071, 10499.525 11292.412, 10572.335 11268.212, 10650.204 11251.436, 10722.176 11239.474, 10787.184 11237.776, 10841.975 11224.118, 10896.769 11210.459, 10951.56 11196.8, 11006.352 11169.482, 10951.56 11142.165, 10855.673 11128.506, 10760.606 11101.421, 10636.506 11087.529, 10513.224 11060.212, 10376.243 11046.553, 10252.961 11032.895, 10115.98 11019.235, 10006.396 11005.576, 9896.812 11005.576, 9828.322 10991.918, 9732.437 10991.918, 9663.946 10991.918, 9595.456 10991.918, 9540.664 10991.918, 9485.872 10991.918, 9417.382 10991.918, 9335.194 10978.259, 9266.704 10978.259, 9198.214 10964.6, 9129.724 10964.6, 9074.932 10964.6, 9020.14 10964.6, 8965.347 10964.6, 8910.556 10978.259, 8855.763 11005.576, 8800.972 11032.895</trace>
</ink>
</file>

<file path=ppt/ink/ink194.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7021.518 11111.986, 7056.787 11158.878, 7092.055 11205.769, 7127.324 11252.659, 7150.837 11311.272, 7186.106 11253.151, 7150.837 11205.769, 7115.569 11158.878, 7068.543 11100.264, 7021.518 11065.096, 6974.492 11029.927, 6917.192 10972.792, 6856.929 10936.146, 6809.903 10889.256, 6774.634 10842.364, 6727.609 10795.474, 6680.583 10748.583, 6621.802 10713.414, 6587.337 10656.405, 6527.751 10607.91, 6493.305 10550.937, 6457.213 10502.405, 6423.225 10446.345, 6374.919 10396.901, 6329.3 10341.093, 6282.182 10292.708, 6245.599 10244.507, 6222.086 10197.616, 6186.817 10139.003, 6151.646 10080.582, 6128.036 10033.497, 6081.011 9986.606, 6045.741 9939.716, 6010.473 9892.825, 5986.96 9845.935, 5951.691 9799.043, 5904.665 9763.875, 5881.153 9716.984, 5834.127 9763.875, 5834.127 9810.766, 5822.371 9857.657, 5798.858 9939.716, 5787.102 9986.606, 5763.589 10033.497, 5751.833 10080.389, 5728.32 10139.003, 5704.808 10185.893, 5681.295 10244.507, 5634.27 10326.564, 5610.757 10373.455, 5587.244 10420.347, 5540.219 10478.961, 5504.95 10525.852, 5481.437 10572.741, 5426.433 10639.312, 5387.387 10689.969, 5340.361 10760.306, 5293.336 10807.196, 5258.066 10865.81, 5211.042 10924.423, 5164.016 10971.313, 5128.747 11018.204, 5081.722 11065.096, 5011.184 11135.432, 4964.159 11182.322, 4917.133 11229.214, 4870.108 11276.104, 4823.082 11311.272, 4776.057 11358.163, 4740.788 11405.055, 4729.032 11451.945, 4776.057 11451.945, 4823.082 11440.223, 4870.108 11428.499, 4917.133 11405.055, 4975.915 11369.886, 5034.696 11346.441, 5093.479 11322.995, 5140.504 11299.55, 5187.529 11276.104, 5244.787 11241.949, 5291.893 11229.934, 5350.404 11195.185, 5398.198 11171.071, 5446.168 11147.154, 5493.194 11123.708, 5550.336 11101.354, 5608.999 11077.402, 5656.611 11065.68, 5703.697 11053.927, 5761.694 11031.187, 5809.464 11018.778, 5857.641 11006.482, 5914.622 10995.357, 5972.896 10983.804, 6031.463 10983.037, 6088.618 10972.693, 6137.287 10971.313, 6205.255 10971.313, 6254.844 10971.313, 6302 10971.313, 6351.406 10971.313, 6398.432 10971.313, 6445.457 10971.313, 6501.703 10971.313, 6550.009 10994.76, 6492.482 11018.204, 6445.457 11029.927, 6374.919 11029.927, 6280.868 11041.65, 6206.943 11052.18, 6128.036 11065.096, 6081.011 11076.817, 6033.985 11088.541, 5986.96 11100.264, 5934.439 11110.737, 5869.396 11123.708, 5822.371 11135.432, 5775.346 11147.154, 5716.564 11170.6, 5657.783 11182.322, 5599 11194.045, 5551.975 11217.49, 5504.95 11229.214, 5504.95 11276.104, 5551.975 11276.104, 5599 11287.827, 5646.026 11287.827, 5704.808 11287.827, 5763.589 11287.827, 5822.371 11287.827, 5892.909 11287.827, 5939.935 11264.381, 6008.816 11264.381, 6079.354 11253.209, 6149.979 11241.457, 6207.863 11230.033, 6289.866 11218.179, 6338.579 11206.303, 6386.675 11194.045, 6443.651 11194.045, 6491.271 11194.045, 6551.264 11194.045, 6598.289 11182.322, 6656.024 11171.122, 6704.096 11170.6, 6751.122 11158.878, 6807.612 11158.878, 6856.929 11158.878, 6912.961 11158.878, 6961.491 11158.878, 7008.517 11158.878, 7056.787 11158.878, 7009.761 11111.986, 6962.736 11065.096, 6915.711 11018.204, 6856.929 10971.313, 6809.903 10936.146, 6751.122 10900.978, 6680.583 10865.81, 6598.289 10818.919, 6551.264 10783.75, 6492.482 10760.306, 6445.457 10736.859, 6387.666 10702.68, 6327.894 10678.246, 6271.392 10644.442, 6210.331 10619.632, 6175.061 10572.741, 6128.036 10549.296, 6081.011 10514.128, 6023.187 10456.948, 5964.311 10409.486, 5916.422 10373.455, 5869.396 10326.564, 5822.371 10279.674, 5810.615 10232.783, 5763.589 10209.338, 5704.808 10209.338, 5657.783 10185.893, 5610.757 10150.725, 5563.732 10115.557, 5540.219 10162.447, 5540.219 10209.338, 5540.219 10256.229, 5540.219 10314.842, 5540.219 10396.901, 5563.732 10478.961, 5563.732 10549.296, 5563.732 10596.188, 5551.975 10643.078, 5540.219 10689.969, 5516.707 10736.859, 5493.194 10783.75, 5469.681 10830.642, 5446.168 10877.532, 5422.656 10924.423, 5366.314 10991.108, 5318.001 11051.074, 5269.823 11100.264, 5316.849 11053.374, 5363.874 11018.204, 5421.479 10960.765, 5504.95 10900.978, 5587.244 10830.642, 5634.27 10807.196, 5692.817 10772.168, 5740.077 10748.583, 5798.858 10701.692, 5845.884 10654.802, 5904.665 10607.91, 5986.96 10549.296, 6033.985 10502.405, 6057.498 10455.516, 6010.473 10502.405, 5928.178 10572.741, 5863.42 10648.076, 5787.102 10725.137, 5740.077 10772.028, 5681.295 10830.642, 5634.27 10877.532, 5575.488 10936.146, 5528.463 10983.037, 5457.924 11041.65, 5410.899 11065.096, 5363.874 11076.817, 5363.874 11029.927, 5410.899 11006.482, 5457.924 10971.313, 5504.95 10947.869, 5583.66 10903.021, 5657.783 10865.81, 5735.263 10832.698, 5798.858 10807.196, 5866.404 10773.52, 5916.422 10748.583, 5972.132 10726.362, 6022.229 10701.692, 6077.422 10668.671, 6158.93 10621.813, 6222.086 10584.465, 6269.112 10572.741, 6316.137 10537.574, 6257.355 10584.465, 6210.331 10631.355, 6104.523 10713.414, 5987.519 10798.265, 5881.153 10865.81, 5822.371 10877.532, 5751.833 10912.7, 5704.808 10936.146, 5646.026 10959.591, 5563.732 10994.76, 5516.707 10994.76, 5469.681 10971.313, 5434.412 10924.423, 5399.143 10877.532, 5375.63 10818.919, 5375.63 10772.028, 5375.63 10713.414, 5375.63 10643.078, 5399.143 10561.02, 5410.899 10514.128, 5446.168 10455.516, 5481.437 10385.179, 5516.707 10326.564, 5551.975 10267.951, 5599 10221.061, 5655.741 10152.761, 5715.658 10104.437, 5774.311 10057.632, 5822.371 10021.775, 5869.396 9998.33, 5845.884 10045.221, 5775.346 10103.834, 5716.564 10162.447, 5657.783 10221.061, 5610.757 10256.229, 5541.486 10325.301, 5470.947 10395.639, 5412.345 10465.075, 5364.274 10525.053, 5306.09 10583.47, 5258.066 10643.078, 5211.042 10678.246, 5234.554 10631.355, 5269.823 10584.465, 5305.092 10537.574, 5363.874 10478.961, 5399.143 10432.069, 5446.168 10385.179, 5501.735 10319.116, 5575.488 10244.507, 5628.667 10180.873, 5693.051 10127.279, 5756.162 10064.351, 5810.615 10021.775, 5845.884 9974.884, 5901.417 9919.51, 5951.691 9881.103, 6008.229 9847.053, 6057.498 9857.657, 6057.498 9927.993, 6033.985 9998.33, 6022.229 10045.221, 6010.473 10092.11, 5998.716 10139.003, 5998.716 10197.616, 5986.96 10267.951, 5986.96 10326.564, 5986.96 10373.455, 5986.96 10432.069, 6010.473 10490.683, 6022.229 10537.574, 6033.985 10490.683, 6033.985 10432.953, 6033.985 10385.179, 6033.985 10317.808, 6033.985 10244.507, 6056.163 10178.164, 6080.706 10116.164, 6104.215 10057.863, 6128.036 10010.052, 6175.061 9963.161, 6232.235 9928.795, 6280.543 9916.27, 6316.137 9963.161, 6316.137 10021.775, 6292.625 10068.666, 6257.355 10115.557, 6210.331 10162.447, 6152.583 10208.307, 6082.246 10244.095, 6033.985 10267.951, 5986.96 10279.674, 5916.422 10314.842, 5869.396 10326.564, 5812.626 10338.288, 5763.589 10350.011, 5704.808 10373.455, 5657.783 10396.901</trace>
</ink>
</file>

<file path=ppt/ink/ink195.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5187.529 11487.112, 5234.554 11487.112, 5281.58 11487.112, 5328.605 11463.668, 5375.63 11451.945, 5422.656 11440.223, 5469.681 11428.499, 5537.083 11417.558, 5585.711 11405.819, 5654.107 11394.248, 5714.324 11382.354, 5784.162 11370.619, 5843.249 11359.039, 5904.665 11346.441, 5963.447 11346.441, 6018.185 11335.524, 6089.092 11324.217, 6160.994 11322.995, 6218.752 11312.381, 6289.603 11300.304, 6349.542 11288.757, 6407.375 11287.827, 6455.26 11287.827, 6513.016 11287.827, 6560.287 11287.827, 6610.046 11287.827, 6665.734 11277.646, 6715.853 11276.104, 6762.878 11276.104, 6809.903 11276.104, 6856.929 11276.104, 6912.915 11276.104, 6962.736 11276.104, 7009.761 11276.104, 7056.787 11276.104, 7103.812 11276.104, 7045.354 11252.659, 6998.005 11252.659, 6927.466 11252.659, 6868.686 11252.659, 6821.66 11252.659, 6762.878 11252.659, 6715.853 11252.659, 6668.827 11252.659, 6621.802 11252.659, 6574.777 11252.659, 6527.751 11252.659, 6480.726 11252.659, 6423.059 11252.659, 6363.163 11252.659, 6296.29 11252.659, 6222.086 11264.381, 6175.061 11276.104, 6116.279 11287.827, 6069.254 11287.827, 6010.473 11287.827, 5963.447 11287.827, 5904.665 11299.55, 5822.371 11299.55, 5775.346 11299.55, 5728.32 11311.272, 5669.539 11311.272, 5610.757 11311.272, 5528.463 11322.995, 5481.437 11322.995, 5423.974 11322.995, 5353.988 11334.718, 5283.533 11334.718, 5224.951 11346.441, 5177.021 11346.441, 5106.877 11369.34, 5059.4 11369.886, 5011.184 11381.608, 4964.159 11381.608, 4905.376 11393.332, 4858.352 11393.332</trace>
</ink>
</file>

<file path=ppt/ink/ink196.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1081.528 11804.783, 1123.558 11773.351, 1165.588 11741.918, 1207.617 11720.964, 1249.647 11689.531, 1291.677 11658.1, 1333.706 11626.667, 1386.243 11584.758, 1428.273 11542.848, 1479.179 11501.752, 1520.211 11451.173, 1564.869 11417.12, 1615.929 11375.948, 1659.436 11343.779, 1701.466 11312.347, 1732.988 11270.438, 1775.017 11239.006, 1817.047 11197.097, 1859.077 11165.664, 1901.106 11123.755, 1950.809 11093.736, 2003.166 11062.393, 2046.729 11030.936, 2088.881 11008.503, 2139.867 11008.503, 2174.299 10966.595, 2216.328 10935.163, 2247.851 10893.253, 2289.88 10893.253, 2310.895 10935.163, 2342.417 10977.072, 2373.94 11018.981, 2405.462 11060.891, 2447.491 11081.845, 2489.521 11113.277, 2531.551 11134.231, 2573.58 11165.664, 2615.61 11197.097, 2657.64 11228.528, 2699.669 11259.961, 2741.699 11280.915, 2783.729 11312.347, 2825.758 11333.302, 2867.788 11364.733, 2909.818 11396.166, 2951.847 11427.598, 2993.877 11448.552, 3004.384 11490.462, 2962.354 11500.939, 2920.325 11500.939, 2867.788 11500.939, 2825.758 11500.939, 2773.221 11500.939, 2731.192 11500.939, 2689.162 11500.939, 2626.117 11500.939, 2573.58 11500.939, 2521.043 11500.939, 2468.506 11500.939, 2405.462 11500.939, 2342.417 11500.939, 2300.388 11500.939, 2258.358 11511.417, 2195.314 11532.371, 2153.284 11532.371, 2111.254 11542.848, 2037.703 11553.326, 1964.151 11574.281, 1911.614 11584.758, 1869.584 11595.235, 1827.554 11595.235, 1785.525 11605.713, 1722.48 11616.189, 1659.436 11637.146, 1606.899 11647.622, 1564.869 11647.622, 1512.332 11658.1, 1470.302 11658.1, 1512.332 11658.1, 1564.869 11626.667, 1638.421 11584.758, 1687.135 11555.613, 1732.988 11532.371, 1781.899 11503.108, 1827.554 11479.984, 1869.584 11448.552, 1930.056 11418.83, 1993.227 11396.979, 2045.487 11376.114, 2088.675 11365.514, 2132.269 11343.779, 2174.299 11312.347, 2216.328 11301.87, 2258.358 11270.438, 2300.388 11239.006, 2342.417 11218.05, 2384.447 11207.573, 2384.447 11258.021, 2426.477 11259.961, 2426.477 11301.87, 2457.999 11354.257</trace>
</ink>
</file>

<file path=ppt/ink/ink197.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15880.889 -567.74, 15982.949 -873.05, 15987.13 -1026.803, 16019.313 -1219.36</trace>
</ink>
</file>

<file path=ppt/ink/ink198.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13322.598 14117.824 533.15, 13269.772 13980.423 856.821, 13255.715 13913.013 839.45, 13231.738 13820.848 828.328, 13207.922 13727.452 829.765, 13187.54 13620.177 823.643, 13173.114 13534.849 818.809, 13163.341 13460.621 819.313, 13144.683 13384.034 826.497, 13129.287 13307.95 839.638, 13115.553 13231.037 855.583, 13099.794 13142.229 861.597, 13083.557 13052.376 858.325, 13067.028 12961.823 855.631, 13050.501 12871.642 855.247, 13033.972 12780.736 855.513, 13027.119 12701.432 856.715, 13013.061 12626.913 860.529, 13008.872 12559.615 867.024, 12982.902 12486.812 869.159, 12975.509 12418.445 870.331, 12975.509 12343.386 869.875, 12975.509 12270.594 867.305, 12975.509 12197.086 869.018, 12980.564 12112.669 866.262, 12990.903 12040.111 864.204, 13005.635 11965.38 863.677, 13008.229 11888.618 862.656, 13008.563 11820.281 862.759, 13008.563 11750.165 864.144, 13008.563 11671.616 865.116, 13008.563 11596.945 868.026, 13023.946 11530.495 871.022, 13122.085 11431.813 866.752, 13266.566 11372.135 860.941, 13409.937 11338.6 859.007, 13497.172 11322.16 857.685, 13567.212 11309.505 855.414, 13658.832 11293.055 853.327, 13728.673 11286.933 853.185, 13830.781 11278.115 853.056, 13920.294 11269.465 854.092, 13999.551 11261.64 856.303, 14080.531 11252.991 858.996, 14178.734 11250.78 858.483, 14268.112 11250.174 856.355, 14367.648 11244.583 854.911, 14463.546 11236.516 854.282, 14555.373 11223.199 854.937, 14661.207 11201.126 854.788, 14728.971 11190.987 852.874, 14806.859 11167.6 846.367, 14879.199 11145.555 847.755, 14975.551 11133.372 849.622, 15068.491 11124.156 845.683, 15169.6 11101.551 830.022, 15264.599 11086.076 818.969, 15338.23 11075.624 814.035, 15408.096 11061.859 822.498, 15486.629 11053.604 848.16, 15566.695 11052.531 862.693, 15666.547 11052.399 863.291, 15749.11 11052.399 859.758, 15824.327 11052.399 858.087, 15906.809 11052.399 859.762, 15988.09 11058.246 862.217, 16060.041 11094.597 864.466, 16192.821 11177.011 862.646, 16294.088 11269.093 864.112, 16381.943 11379.18 863.809, 16455.883 11496.907 864.912, 16488.699 11573.856 860.141, 16511.898 11654.938 855.524, 16530.102 11737.243 854.548, 16541.9 11824.584 855.441, 16549.871 11915.411 856.4, 16559.072 12038.518 852.142, 16560.957 12150.52 838.141, 16561.434 12224.483 823.106, 16561.947 12353.736 785.73, 16562.078 12430.384 762.771, 16562.098 12544.147 735.072, 16562.098 12638.812 746.145, 16562.098 12733.888 769.458, 16562.098 12808.161 798.885, 16562.098 12948.917 856.784, 16562.098 13038.743 861.949, 16562.098 13113.536 861.162, 16562.098 13193.82 859.985, 16562.098 13275.519 859.097, 16562.098 13345.501 859.332, 16562.098 13424.49 859.794, 16580.805 13505.981 859.075, 16592.963 13587.808 859.675, 16619.23 13656.883 865.32, 16637.152 13723.883 868.938, 16676.693 13856.488 870.098, 16743.904 13977.432 871.323, 16756.531 14049.831 242.48</trace>
</ink>
</file>

<file path=ppt/ink/ink199.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12496.194 11134.804, 12562.306 11167.765, 12644.946 11200.727, 12711.059 11217.206, 12777.171 11217.206, 12859.811 11217.206, 12925.923 11217.206, 12992.036 11217.206, 13074.676 11184.245, 13140.788 11151.283, 13223.429 11118.322, 13306.068 11101.842, 13388.708 11085.36, 13454.821 11068.881, 13537.462 11068.881, 13620.101 11052.399, 13686.215 11035.918, 13752.326 11019.438, 13818.438 11002.957, 13884.55 10986.476, 13950.662 10986.476, 14016.775 10969.995, 14082.888 10969.995, 14148.999 10969.995, 14231.64 10969.995, 14297.752 10953.515, 14363.863 10937.034, 14429.978 10920.553, 14496.089 10904.072, 14562.201 10887.593, 14628.312 10887.593, 14709.813 10871.489, 14791.601 10871.11, 14859.707 10871.11, 14925.817 10871.11, 14991.931 10854.629, 15087.54 10854.629, 15154.683 10839.41, 15223.323 10838.149, 15289.436 10821.668, 15388.604 10805.188, 15454.716 10805.188, 15520.828 10805.188, 15586.941 10788.706, 15653.052 10788.706, 15735.693 10772.227, 15818.334 10772.227, 15899.916 10755.745, 15981.568 10739.944, 16049.727 10739.265, 16131.849 10722.783, 16198.479 10706.304, 16280.517 10706.304, 16347.23 10689.821, 16429.057 10673.748, 16495.982 10673.341, 16562.098 10656.86, 16628.209 10656.86, 16710.85 10656.86, 16776.961 10656.86, 16843.072 10656.86, 16793.488 10590.938, 16730.129 10481.062, 16663.854 10365.368, 16611.68 10277.803, 16566.889 10188.477, 16497.068 10083.278, 16433.045 10002.377, 16350.178 9904.618, 16282.308 9819.896, 16217.462 9752.866, 16132.367 9684.495, 16073.101 9610.623, 16001.648 9507.709, 15920.063 9408.156, 15837.929 9310.026, 15754.981 9210.679, 15704.457 9144.259, 15636.525 9091.188, 15603.47 9025.264, 15537.356 8959.341, 15504.301 8893.417, 15454.716 8827.494, 15405.133 8761.571, 15355.549 8695.648, 15322.492 8629.726, 15273.658 8548.817, 15239.852 8481.397, 15206.795 8415.475, 15173.738 8349.552, 15124.156 8283.629, 15058.043 8234.186, 15008.459 8168.263, 14942.346 8135.301, 14892.762 8069.378, 14826.65 8019.936, 14810.122 7954.013, 14777.066 7888.089, 14710.953 7921.052, 14644.841 8003.456, 14578.729 8069.378, 14496.089 8151.782, 14413.449 8234.186, 14363.863 8300.109, 14297.752 8366.032, 14248.168 8431.956, 14198.583 8497.879, 14148.999 8563.802, 14099.416 8629.726, 14033.304 8695.648, 13969.277 8775.975, 13917.606 8843.975, 13818.438 8942.859, 13752.326 9025.264, 13669.686 9124.147, 13587.046 9223.032, 13504.405 9321.918, 13438.293 9420.802, 13339.124 9519.687, 13256.484 9602.091, 13206.9 9668.014, 13157.315 9750.418, 13091.204 9849.302, 13041.62 9915.226, 12992.036 9997.63, 12942.451 10096.514, 12909.395 10162.438, 12876.339 10228.361, 12859.811 10294.284, 12812.235 10372.684, 12777.171 10442.61, 12727.587 10508.533, 12678.002 10574.457, 12628.418 10640.38, 12578.834 10706.304, 12529.25 10772.227, 12496.194 10838.149, 12479.666 10904.072, 12496.194 10969.995, 12562.306 10969.995, 12643.816 10969.995, 12711.059 10953.515, 12788.579 10938.735, 12919.277 10890.241, 13036.415 10855.928, 13167.651 10822.903, 13239.957 10805.188, 13306.068 10772.227, 13372.181 10755.745, 13446.708 10726.021, 13520.934 10706.304, 13587.046 10673.341, 13653.157 10656.86, 13727.859 10627.065, 13801.911 10607.418, 13891.274 10592.566, 13983.719 10574.457, 14056.728 10559.897, 14132.471 10541.495, 14206.521 10526.728, 14281.225 10508.533, 14371.846 10493.473, 14463.032 10492.052, 14537.417 10477.22, 14611.786 10475.572, 14686.244 10460.724, 14760.538 10459.091, 14834.655 10444.312, 14905.542 10427.998, 15032.596 10411.427, 15107.628 10409.649, 15180.574 10409.649, 15256.38 10409.649, 15322.492 10409.649, 15427.681 10395.788, 15499.103 10379.278, 15609.036 10376.688, 15726.251 10362.561, 15841.089 10346.294, 15912.755 10329.612, 15983.614 10327.245, 15867.917 10393.168, 15771.047 10425.366, 15619.996 10459.091, 15476.83 10490.815, 15322.492 10541.495, 15178.993 10573.293, 15008.459 10607.418, 14854.845 10622.737, 14661.37 10656.86, 14487.219 10688.434, 14314.28 10722.783, 14174.46 10722.783, 14033.304 10739.265, 13923.075 10754.967, 13818.438 10755.745, 13752.326 10755.745, 13686.215 10755.745, 13603.574 10755.745, 13537.462 10755.745, 13636.629 10689.821, 13715.904 10676.648, 13851.493 10656.86, 14010.247 10613.688, 14182.057 10574.457, 14315.088 10544.979, 14496.089 10508.533, 14689.01 10478.939, 14876.233 10442.61, 15009.163 10413.156, 15157.212 10393.168, 15273.513 10364.176, 15388.604 10360.207, 15472.533 10346.258, 15546.532 10330.91, 15614.535 10327.245, 15681.246 10327.245, 15686.108 10393.168, 15619.996 10442.61, 15553.885 10475.572, 15421.659 10541.495, 15295.493 10583.431, 15124.156 10656.86, 14997.079 10713.177, 14826.65 10788.706, 14700.903 10816.57, 14562.201 10854.629, 14494.939 10854.629, 14418.547 10854.629, 14318.916 10886.05, 14426.103 10840.081, 14496.089 10821.668, 14592.627 10789.581, 14727.481 10772.227, 14904.044 10724.211, 15041.515 10689.821, 15182.41 10642.991, 15322.492 10607.418, 15450.908 10575.407, 15570.413 10557.977, 15682.672 10525.994, 15768.749 10508.533, 15834.862 10492.052, 15946.495 10476.585, 16029.505 10460.317, 16099.31 10459.091, 16033.198 10442.61, 15938.454 10442.61, 15867.917 10459.091, 15801.806 10475.572, 15669.58 10475.572, 15593.854 10475.572, 15520.828 10492.052, 15454.716 10492.052, 15388.604 10492.052, 15487.772 10442.61, 15636.525 10393.168, 15787.477 10317.909, 15934.029 10277.803, 16083.946 10232.957, 16198.479 10195.399, 16274.906 10149.673, 16347.23 10129.476, 16423.859 10098.913, 16510.037 10081.268, 16578.625 10063.553, 16495.982 10129.476, 16396.816 10211.879, 16330.704 10244.841, 16215.007 10294.284, 16143.553 10322.783, 16066.255 10360.207, 15983.614 10409.649, 15884.446 10426.129, 15818.334 10442.61, 15752.221 10459.091, 15858.871 10459.091, 15973.785 10459.091, 16089.775 10459.091, 16206.14 10459.091, 16272.925 10459.091, 16346.719 10459.091, 16264.591 10459.091, 16198.479 10459.091, 16132.367 10442.61, 16066.255 10426.129, 15984.701 10394.252, 15918.198 10344.419, 15851.391 10294.284, 15801.806 10228.361, 15867.917 10195.399, 15961.07 10243.342, 16030.6 10292.988, 16099.31 10360.207, 15983.614 10360.207, 15917.501 10294.284, 15801.806 10228.361, 15668.516 10154.523, 15537.356 10063.553, 15468.252 9967.085, 15372.075 9882.264, 15289.436 9783.379, 15239.852 9717.456, 15190.267 9651.533, 15289.436 9668.014, 15360.52 9682.188, 15487.772 9766.898, 15601.765 9815.612, 15701.631 9865.449, 15784.725 9915.043, 15851.391 9964.668, 15785.277 9915.226, 15719.165 9865.784, 15653.052 9799.86, 15589.782 9705.225, 15487.772 9602.091, 15407.557 9458.111, 15339.021 9371.359, 15308.059 9294.177, 15225.354 9177.641, 15157.921 9093.313, 15107.628 9025.264, 15107.628 8959.341, 15185.333 8974.591, 15314.587 9055.073, 15388.604 9124.147, 15479.266 9169.35, 15570.413 9255.995, 15677.017 9347.107, 15785.277 9453.764, 15891.952 9529.741, 15967.086 9602.091, 16033.198 9651.533, 16099.31 9700.976, 16132.367 9766.898, 16049.727 9750.418, 15967.086 9668.014, 15921.768 9592.698, 15834.862 9503.206, 15775.477 9399.577, 15686.108 9288.957, 15615.183 9175.797, 15504.301 9041.744, 15430.432 8938.623, 15355.549 8860.455, 15322.492 8794.533, 15244.068 8718.436, 15190.267 8646.206, 15206.795 8712.129, 15247.841 8780.343, 15322.492 8893.417, 15406.702 8991.382, 15504.301 9140.629, 15600.797 9236.85, 15702.637 9371.359, 15772.124 9454.506, 15851.391 9569.13, 15921.48 9625.042, 15983.614 9700.976, 16066.255 9766.898, 16115.839 9832.822, 16033.198 9783.379, 16000.142 9717.456, 15934.029 9618.571, 15871.563 9493.998, 15768.749 9321.918, 15690.191 9133.916, 15603.47 8959.341, 15555.364 8799.451, 15487.772 8629.726, 15424.194 8455.383, 15372.075 8333.071, 15340.696 8239.199, 15289.436 8151.782, 15258.736 8075.252, 15175.986 8005.696, 15092.997 7971.44, 15026.88 7970.494, 14975.402 8036.417, 14909.291 8118.821, 14859.707 8201.225, 14826.65 8283.629, 14777.066 8366.032, 14727.481 8448.437, 14644.841 8563.802, 14595.258 8629.726, 14529.146 8712.129, 14479.561 8778.052, 14413.449 8860.455, 14384.686 8932.155, 14297.752 9058.226, 14248.168 9124.147, 14198.583 9190.07, 14148.999 9255.995, 14148.999 9140.629, 14223.237 9022.188, 14297.752 8876.937, 14370.264 8732.33, 14446.504 8580.282, 14515.49 8470.221, 14578.729 8366.032, 14620.391 8296.794, 14688.79 8179.501, 14724.736 8107.813, 14653.809 8099.36, 14578.729 8168.263, 14509.247 8223.689, 14396.92 8349.552, 14342.554 8425.448, 14198.583 8596.763, 14116.918 8691.769, 13983.719 8876.937, 13872.406 9051.354, 13735.798 9223.032, 13626.36 9363.337, 13520.934 9503.206, 13441.103 9614.649, 13355.652 9717.456, 13306.068 9783.379, 13256.484 9849.302, 13206.9 9931.707, 13173.844 9997.63, 13239.957 9931.707, 13352.618 9802.886, 13438.293 9684.495, 13563.184 9528.828, 13719.27 9272.476, 13920.64 8948.116, 14099.416 8662.687, 14243.583 8447.053, 14363.863 8283.629, 14437.706 8209.997, 14496.089 8135.301, 14545.673 8069.378, 14611.786 8003.456, 14512.617 8102.34, 14380.392 8250.667, 14293.766 8337.046, 14148.999 8497.879, 14033.215 8627.765, 13868.021 8843.975, 13754.482 9027.949, 13587.046 9288.957, 13487.298 9473.671, 13339.124 9684.495, 13238.544 9813.442, 13107.731 9997.63, 13038.159 10122.503, 12925.923 10277.803, 12855.033 10362.628, 12760.644 10492.052, 12717.845 10563.178, 12644.946 10656.86, 12578.834 10722.783, 12611.89 10656.86, 12693.242 10559.518, 12777.171 10426.129, 12906.953 10264.365, 13041.62 10096.514, 13187.192 9919.103, 13322.598 9766.898, 13450.017 9608.08, 13570.518 9486.725, 13682.741 9374.823, 13768.854 9288.957, 13834.779 9190.351, 13917.606 9107.668, 13983.719 9058.226, 13950.662 9173.591, 13901.078 9239.514, 13818.438 9371.359, 13742.459 9507.732, 13636.629 9668.014, 13545.546 9804.25, 13421.765 9997.63, 13314.974 10149.752, 13223.429 10294.284, 13177.31 10370.928, 13107.731 10475.572, 13046.106 10552.384, 12992.036 10623.899, 12942.451 10706.304, 12909.395 10772.227, 12992.036 10656.86, 13077.563 10557.363, 13190.372 10393.168, 13306.194 10205.495, 13454.821 9964.668, 13600.795 9746.331, 13768.854 9503.206, 13929.778 9313.567, 14066.359 9124.147, 14167.145 9009.296, 14264.696 8893.417, 14336.714 8821.605, 14409.413 8732.634, 14305.377 8896.592, 14198.583 9041.744, 14112.251 9170.873, 13950.662 9404.321, 13801.911 9651.533, 13603.574 9931.707, 13405.495 10211.516, 13239.957 10442.61, 13124.26 10623.899, 13008.563 10788.706, 12911.771 10901.309, 12826.755 11002.957, 12744.115 11085.36, 12777.171 10969.995, 12842.095 10889.073, 12909.395 10805.188, 13007.941 10706.924, 13107.731 10574.457, 13256.142 10410.03, 13388.708 10261.322, 13534.472 10083.677, 13686.215 9915.226, 13848.607 9737.104, 13967.19 9618.571, 14078.812 9507.271, 14165.527 9420.802, 14231.346 9322.357, 14281.225 9255.995, 14347.337 9190.07, 14380.392 9124.147, 14330.809 9190.07, 14264.696 9255.995, 14217.585 9334.289, 14082.888 9486.725, 13943.171 9672.48, 13752.326 9915.226, 13580.594 10148.734, 13405.236 10393.168, 13264.805 10579.876, 13140.788 10755.745, 13093.872 10880.496, 13058.147 10969.995, 13025.092 11035.918, 12975.508 11101.842, 13006.486 11023.581, 13041.62 10937.034, 13102.89 10830.117, 13190.372 10673.341, 13314.348 10503.363, 13471.35 10277.803, 13670.036 10033.963, 13884.55 9783.379, 14087.69 9534.076, 14264.696 9321.918, 14402.367 9154.135, 14545.673 9008.782, 14651.071 8918.7, 14727.481 8827.494, 14789.493 8750.201, 14888.16 8650.795, 14893.737 8727.638, 14810.122 8843.975, 14716.008 9000.384, 14562.201 9239.514, 14407.592 9486.181, 14215.111 9750.418, 14059.82 9967.203, 13884.55 10228.361, 13761.391 10427.924, 13620.101 10623.899, 13528.141 10761.447, 13421.765 10904.072, 13361.158 10979.612, 13273.013 11068.881, 13289.541 10986.476, 13361.203 10900.729, 13438.293 10755.745, 13523.828 10613.594, 13669.686 10360.207, 13839.71 10105.901, 14033.304 9816.341, 14207.463 9599.264, 14396.92 9371.359, 14542.21 9211.999, 14694.425 9041.744, 14794.898 8927.246, 14909.291 8811.014, 14995.389 8739.47, 15074.571 8662.687, 15140.684 8613.244, 15206.795 8580.282, 15157.212 8662.687, 15107.628 8745.091, 15058.085 8843.891, 14975.402 8975.821, 14909.291 9107.668, 14810.122 9288.957, 14694.425 9503.206, 14562.201 9717.456, 14446.504 9931.707, 14330.809 10162.438, 14248.462 10375.927, 14165.527 10541.495, 14099.416 10640.38, 14033.304 10755.745, 14000.247 10821.668, 13950.662 10887.593, 13917.606 10821.668, 13967.19 10656.86, 14049.832 10475.572, 14115.942 10294.284, 14214.758 10080.798, 14314.28 9865.784, 14461.77 9637.012, 14562.201 9470.245, 14644.36 9339.164, 14710.953 9206.553, 14791.687 9061.649, 14859.707 8975.821, 14925.511 8893.801, 14958.874 8827.494, 15008.459 8761.571, 15074.221 8679.692, 15107.455 8613.589, 15024.986 8728.61, 14960.329 8857.555, 14876.233 8992.303, 14795.83 9120.581, 14710.953 9288.957, 14646.715 9433.079, 14562.201 9552.647, 14498.663 9631.844, 14464.028 9698.991, 14413.449 9766.898, 14347.337 9816.341, 14314.28 9733.937, 14330.809 9668.014, 14380.392 9519.687, 14472.687 9320.288, 14562.201 9124.147, 14658.875 8958.896, 14744.01 8778.052, 14806.56 8637.72, 14876.233 8530.84, 14939.052 8436.884, 15024.986 8366.032, 15091.1 8366.032, 15091.1 8478.261, 15091.1 8580.282, 15091.1 8673.037, 15041.515 8827.494, 14995.031 8997.442, 14942.346 9190.07, 14895.521 9345.712, 14826.65 9486.725, 14779.635 9580.489, 14727.481 9700.976, 14696.697 9777.718, 14644.841 9865.784, 14611.786 9931.707, 14562.201 9997.63, 14482.105 10047.072, 14508.847 9910.021, 14545.673 9783.379, 14604.338 9622.51, 14677.898 9420.802, 14782.289 9212.618, 14892.762 9008.782, 14994.868 8863.333, 15074.571 8728.61, 15133.676 8640.204, 15173.738 8563.802, 15239.852 8514.359, 15272.907 8580.282, 15256.38 8662.687, 15241.823 8749.77, 15173.738 8909.898, 15116.184 9053.376, 15024.986 9288.957, 14952.759 9490.613, 14843.179 9750.418, 14772.879 9918.651, 14677.898 10112.995, 14619.178 10200.823, 14562.201 10310.764, 14529.146 10376.688, 14479.561 10442.61, 14512.617 10343.727, 14578.729 10228.361, 14677.898 10030.591, 14793.594 9832.822, 14942.346 9585.609, 15041.515 9420.802, 15157.212 9288.957, 15239.852 9173.591, 15305.964 9058.226, 15355.549 8992.303, 15438.188 8926.38, 15454.716 8992.303, 15405.133 9107.668, 15345.133 9242.277, 15256.38 9420.802, 15191.08 9583.586, 15107.628 9733.937, 15026.358 9847.388, 14958.874 9964.668, 14926.394 10061.83, 14859.707 10162.438, 14843.179 10228.361, 14859.707 10162.438, 14951.011 10025.871, 15008.459 9931.707, 15072.365 9836.119, 15123.126 9767.924, 15220.969 9637.987, 15288.867 9586.177, 15272.907 9733.937, 15256.905 9813.727, 15223.323 9898.745, 15191.598 9977.831, 15157.212 10063.553, 15140.684 10129.476, 15074.571 10228.361, 15041.515 10294.284, 15074.571 10228.361, 15107.628 10162.438, 15155.834 10050.271, 15190.267 9981.148, 15249.917 9906.798, 15337.491 9785.414, 15403.748 9718.838, 15471.244 9700.976, 15504.301 9799.86, 15504.301 9865.784, 15471.244 9931.707, 15454.716 9997.63, 15438.188 10078.316, 15421.659 10145.956, 15390.073 10240.438, 15467.929 10165.743, 15537.356 10096.514, 15644.837 10005.821, 15747.515 9951.315, 15828.128 9948.187, 15897.228 9995.762, 15916.009 10077.058, 15917.501 10174.326, 15900.975 10277.803, 15867.917 10343.727, 15818.334 10261.322, 15818.334 10178.918, 15867.917 10047.072, 15900.975 9948.187, 15934.029 9882.264, 16000.142 9849.302, 16082.783 9915.226, 16099.31 9981.148, 16115.839 10096.514, 16132.367 10162.438, 16132.367 10261.322, 16148.896 10327.245, 16099.31 10261.322, 16067.001 10180.408, 16033.913 10098.653, 16033.198 10030.591, 16099.31 9981.148, 16165.422 9981.148, 16246.665 10046.142, 16314.176 10096.514, 16363.76 10162.438, 16396.816 10228.361, 16413.344 10294.284, 16396.816 10376.688, 16314.176 10409.649, 16248.062 10393.168, 16231.535 10327.245, 16198.479 10261.322, 16198.479 10178.918, 16198.479 10112.995, 16260.713 10017.978, 16347.23 9981.148, 16426.584 9965.324, 16495.982 9997.63, 16562.098 10047.072, 16611.68 10112.995, 16659.393 10192.287, 16676.355 10258.453, 16661.266 10343.727, 16646.254 10448.499, 16562.098 10557.977, 16512.512 10623.899, 16446.4 10656.86, 16380.288 10673.341, 16314.176 10673.341, 16231.535 10656.86, 16132.367 10607.418, 16056.377 10561.956, 15983.614 10508.533, 15934.029 10442.61, 15854.498 10333.444, 15801.806 10261.322, 15768.749 10195.399, 15752.221 10112.995, 15752.221 10047.072, 15752.221 10129.476, 15669.58 10211.879, 15553.885 10277.803, 15471.244 10310.764, 15388.604 10343.727, 15322.492 10343.727, 15239.852 10343.727, 15173.738 10310.764, 15107.628 10294.284, 15058.043 10228.361, 15008.459 10129.476, 14975.402 10063.553, 15041.515 10063.553, 15107.628 10112.995, 15173.738 10178.918</trace>
</ink>
</file>

<file path=ppt/ink/ink2.xml><?xml version="1.0" encoding="utf-8"?>
<ink xmlns="http://www.w3.org/2003/InkML">
  <definitions>
    <brush xml:id="br1">
      <brushProperty name="color" value="#000000"/>
      <brushProperty name="width" value="0.15875" units="cm"/>
      <brushProperty name="tip" value="ellipse"/>
      <brushProperty name="fitToCurve" value="1"/>
      <brushProperty name="height" value="0.1587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1495.01 1217.264 533.15, 1541.25 1131.267 851.041, 1622.844 1042.714 821.944, 1698.702 974.245 826.344, 1809.727 989.442 861.082, 1839.062 1105.352 833.735, 1841.35 1219.418 821.571, 1832.178 1336.936 814.056, 1774.924 1425.372 859.245, 1668.26 1414.856 858.762, 1578.713 1325.24 824.265, 1535.687 1209.34 827.18, 1524.399 1102.329 853.524, 1596.261 1024.085 856.294, 1721.737 1021.62 848.362, 1814.133 1068.212 841.758, 1891.752 1141.516 840.43, 1933.448 1238.633 865.795, 1854.172 1317.971 847.595, 1748.597 1340.792 839.619, 1645.817 1298.263 855.662, 1604.903 1187.13 843.243, 1607.882 1083.883 838.561, 1666.965 991.515 837.228, 1755.145 928.02 837.933, 1867.703 903.344 831.111, 1965.531 935.362 850.917, 1999.805 1043.988 851.197, 1945.475 1154.233 842.025, 1868.021 1227.095 853.472, 1764.622 1264.161 862.316, 1716.468 1164.12 859.433, 1780.407 1066.544 854.834, 1889.054 1007.277 826.657, 1997.977 992.979 840.222, 2077.093 1081.171 848.402, 2073.804 1192.789 849.285, 2007.115 1279.989 843.907, 1913.726 1329.119 835.781, 1819.111 1280.411 857.8, 1769.362 1186.474 862.936, 1836.92 1099.905 845.126, 1925.08 1044.493 850.313, 2025.619 1085.979 862.758, 1999.331 1191.474 853.649, 1917.536 1264.449 852.042, 1822.331 1314.488 858.563, 1715.378 1322.842 864.611, 1666.392 1310.703 809.829, 1617.407 1298.565 426.357</trace>
</ink>
</file>

<file path=ppt/ink/ink2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13546.534 11416.454, 13653.356 11416.454, 13824.272 11416.454, 13931.095 11416.454, 14080.646 11416.454, 14230.197 11416.454, 14401.114 11416.454, 14550.664 11416.454, 14700.218 11416.454, 14828.404 11416.454, 14956.591 11416.454, 15042.049 11416.454, 15127.507 11416.454, 15212.966 11416.454, 15341.152 11416.454, 15426.61 11416.454, 15319.787 11416.454, 15212.966 11416.454, 15127.507 11416.454, 14977.956 11416.454, 14828.404 11416.454, 14700.218 11416.454, 14593.395 11373.846, 14486.571 11373.846, 14337.021 11373.846, 14187.47 11373.846, 14059.281 11352.543, 13973.823 11331.24, 13888.366 11331.24, 13802.908 11309.936, 13888.366 11309.936, 13973.823 11309.936, 14144.739 11352.543, 14251.561 11352.543, 14379.749 11352.543, 14465.208 11373.846, 14572.029 11373.846, 14721.582 11395.149, 14849.768 11416.454, 14935.226 11437.757, 15020.684 11437.757, 14935.226 11395.149, 14849.768 11373.846, 14742.945 11309.936, 14636.122 11288.633, 14486.571 11246.026, 14379.749 11203.419, 14294.291 11182.115, 14208.834 11160.812, 14123.376 11139.509, 14230.197 11182.115, 14337.021 11182.115, 14486.571 11182.115, 14593.395 11182.115, 14700.218 11182.115, 14785.674 11182.115, 14871.133 11182.115, 14742.945 11139.509, 14657.487 11139.509, 14572.029 11118.206, 14486.571 11118.206, 14401.114 11096.902, 14315.656 11096.902, 14208.834 11075.6, 14123.376 11054.295, 14037.918 11054.295, 14123.376 11011.688, 14272.926 10969.081, 14379.749 10947.778, 14486.571 10926.476, 14572.029 10905.172, 14657.487 10883.869, 14636.122 11011.688, 14614.759 11118.206, 14572.029 11288.633</trace>
</ink>
</file>

<file path=ppt/ink/ink200.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14760.538 7789.206, 14838.495 7837.48, 14909.291 7888.089, 14989.234 7936.188, 15058.043 8003.456, 15124.156 8036.417, 15190.267 8102.34, 15256.38 8135.301, 15339.021 8217.705, 15405.133 8267.147, 15471.244 8316.591, 15550.525 8395.645, 15619.996 8464.917, 15686.108 8563.802, 15752.221 8629.726, 15801.806 8695.648, 15851.391 8778.052, 15884.446 8843.975, 15917.501 8909.898, 15967.086 8975.821, 16000.142 9058.226, 16049.727 9124.147, 16099.31 9190.07, 16165.159 9272.212, 16215.007 9354.88, 16248.062 9420.802, 16297.647 9486.725, 16330.704 9569.13, 16380.288 9635.053, 16443.947 9730.269, 16495.982 9816.341, 16545.568 9882.264, 16562.098 9964.668, 16611.68 10047.072, 16661.266 10129.476, 16710.85 10195.399, 16743.904 10261.322, 16776.961 10327.245, 16810.018 10393.168, 16859.602 10459.091, 16892.658 10525.015, 16958.768 10590.938, 16991.824 10656.86</trace>
</ink>
</file>

<file path=ppt/ink/ink201.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12694.53 11118.322, 12760.644 11118.322, 12826.755 11118.322, 12892.867 11118.322, 12958.979 11118.322, 13025.092 11118.322, 13103.342 11118.322, 13173.844 11118.322, 13249.494 11118.322, 13318.161 11118.322, 13405.236 11118.322, 13483.292 11118.322, 13553.99 11118.322, 13620.101 11118.322, 13702.743 11101.842, 13784.3 11085.36, 13851.493 11068.881, 13917.606 11052.399, 13983.719 11035.918, 14049.832 11035.918, 14115.942 11035.918, 14182.057 11035.918, 14261.449 11035.918, 14330.809 11035.918, 14409.68 11035.918, 14491.043 11035.918, 14572.523 11035.918, 14642.686 11002.957, 14710.953 10986.476, 14777.066 10969.995, 14859.339 10953.697, 14941.57 10937.42, 15024.661 10937.034, 15090.909 10920.553, 15173.222 10920.553, 15255.271 10920.553, 15322.492 10920.553, 15388.604 10920.553, 15468.323 10920.553, 15537.356 10920.553, 15603.47 10920.553, 15669.58 10920.553, 15735.693 10920.553, 15801.806 10920.553, 15867.917 10920.553, 15934.029 10920.553, 16000.142 10904.072, 16066.255 10871.11, 16132.367 10854.629, 16198.479 10838.149, 16264.591 10821.668, 16330.704 10805.188, 16396.816 10805.188, 16462.928 10788.706, 16529.039 10788.706, 16609.432 10788.706, 16676.541 10788.706, 16743.904 10788.706, 16810.018 10788.706, 16876.129 10788.706, 16942.242 10772.227</trace>
</ink>
</file>

<file path=ppt/ink/ink202.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12694.53 10656.86, 12628.418 10706.304, 12562.306 10788.706, 12512.723 10854.629, 12463.138 10920.553, 12413.554 10986.476, 12380.497 11052.399, 12330.913 11118.322, 12330.913 11184.245, 12397.025 11184.245, 12478.596 11184.245, 12562.306 11167.765, 12628.418 11151.283, 12694.53 11134.804, 12774.193 11119.312, 12856.908 11102.807, 12954.28 11086.533, 13022.758 11070.044, 13089.105 11068.881, 13157.315 11052.399, 13223.429 11035.918, 13289.541 11035.918, 13370.112 11019.438, 13438.293 11002.957, 13504.405 11002.957, 13582.734 11002.957, 13650.401 11002.957, 13719.27 10986.476, 13785.383 10986.476, 13851.493 10969.995, 13934.136 10969.995, 14011.852 10939.487, 14099.416 10920.553, 14165.527 10920.553, 14231.64 10904.072, 14307.249 10904.072, 14375.901 10889.831, 14442.064 10887.593, 14512.617 10871.11, 14595.258 10871.11, 14677.898 10854.629, 14744.01 10838.149, 14825.63 10822.008, 14908.985 10821.668, 14990.897 10805.53, 15062.881 10792.594, 15155.151 10772.909, 15269.052 10741.187, 15383.41 10724.078, 15467.343 10692.414, 15566.354 10674.353, 15650.005 10657.873, 15731.913 10641.636, 15799.48 10625.059, 15880.58 10608.703, 15963.35 10607.418, 16030.636 10592.215, 16099.31 10590.938, 16165.422 10590.938, 16231.535 10590.938, 16310.354 10590.938, 16378.228 10590.938, 16462.928 10590.938, 16529.039 10590.938, 16595.152 10590.938, 16675.211 10590.938, 16743.904 10590.938, 16824.48 10590.938, 16892.658 10590.938, 16958.768 10590.938, 17024.881 10640.38, 17090.994 10640.38, 17157.105 10623.899</trace>
</ink>
</file>

<file path=ppt/ink/ink203.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16925.713 10590.938, 16991.824 10656.86, 17057.938 10706.304, 17124.049 10739.265, 17190.162 10772.227, 17140.578 10706.304, 17090.994 10640.38, 17057.938 10574.457, 17010.402 10498.183, 16946.941 10416.681, 16895.039 10348.479, 16843.072 10277.803, 16793.488 10195.399, 16727.375 10112.995, 16661.662 10031.383, 16611.68 9964.668</trace>
</ink>
</file>

<file path=ppt/ink/ink204.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12678.002 10640.38, 12611.89 10689.821, 12545.778 10755.745, 12479.666 10821.668, 12417.728 10899.911, 12363.969 10969.995, 12297.857 11052.399, 12248.273 11118.322, 12330.913 11085.36, 12413.554 11019.438, 12479.666 10986.476, 12577.933 10904.971, 12676.998 10838.817, 12775.744 10773.174, 12857.008 10724.646, 12939.703 10690.735, 13006.462 10657.908</trace>
</ink>
</file>

<file path=ppt/ink/ink205.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798.857 14518.05 533.15, 708.834 14237.68 856.355, 678.473 14075.286 847.741, 670.795 13930.993 849.216, 657.212 13791.018 858.658, 638.268 13642.864 866.149, 597.602 13501.476 865.782, 575.161 13361.604 863.948, 571.173 13193.551 863.503, 571.173 13036.858 862.527, 571.173 12880.286 863.572, 571.173 12741.588 864.629, 571.173 12586.126 866.24, 571.173 12438.488 868.545, 571.173 12298.191 870.362, 603.7 12163.496 873.03, 765.413 12107.615 867.221, 907.221 12088.931 863.339, 1084.126 12086.732 856.865, 1274.734 12097.31 840.382, 1429.253 12115.745 821.639, 1667.306 12147.794 778.586, 1845.203 12171.749 752.548, 2097.048 12197.919 714.896, 2239.785 12204.621 715.516, 2451.609 12211.81 723.851, 2583.556 12213.494 735.304, 2772.383 12215.049 763.513, 2954.674 12215.297 799.48, 3192.691 12215.297 823.968, 3385.35 12215.297 827.189, 3550.73 12215.297 828.193, 3719.901 12215.297 833.672, 3858.503 12215.297 838.54, 3992.485 12215.297 844.909, 4166.657 12215.297 854.578, 4347.033 12215.297 861.12, 4482.98 12215.297 860.477, 4657.379 12215.297 857.538, 4812.257 12215.297 858.388, 4973.835 12215.297 863.096, 5109.57 12215.297 864.66, 5267.924 12215.297 864.991, 5404.601 12204.108 867.936, 5546.981 12183.111 869.204, 5681.473 12182.863 871.038, 5813.801 12461.05 867.027, 5844.973 12610.688 863.347, 5866.227 12753.298 857.162, 5883.103 12935.169 855.091, 5896.533 13075.531 852.512, 5927.225 13267.896 846.658, 5959.422 13462.385 847.395, 5991.97 13656.64 850.559, 6024.503 13815.788 854.557, 6056.929 13964.33 858.7, 6112.787 14145.558 859, 6152.117 14301.786 857.574, 6186.46 14438.687 857.961, 6287.1 14688.816 868.569, 6308.375 14831.406 241.714</trace>
</ink>
</file>

<file path=ppt/ink/ink206.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1505.908 10933.171, 1430.606 10958.2, 1305.935 10970.632, 1242.35 10995.744, 1192.149 11020.772, 1141.947 11058.315, 1104.296 11108.374, 1091.746 11170.946, 1104.296 11221.005, 1129.397 11271.062, 1154.498 11321.12, 1204.699 11358.664, 1254.901 11371.179, 1347.373 11396.206, 1436.609 11432.118, 1518.142 11433.75, 1592.672 11458.417, 1655.769 11483.561, 1706.109 11508.535, 1756.916 11571.409, 1769.466 11633.982, 1769.466 11721.584, 1756.916 11771.642, 1719.265 11834.214, 1694.164 11884.271, 1643.963 11946.844, 1597.39 12004.895, 1543.56 12059.475, 1468.257 12109.532, 1380.405 12147.075, 1330.203 12147.075, 1280.002 12122.047</trace>
</ink>
</file>

<file path=ppt/ink/ink207.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2246.381 10695.396, 2246.381 10780.627, 2246.381 10845.569, 2246.381 10914.211, 2246.381 11033.287, 2246.381 11160.608, 2246.381 11283.577, 2246.381 11364.943, 2246.381 11471.294, 2246.381 11564.046, 2246.381 11659.011, 2246.381 11716.507, 2246.381 11796.67, 2246.381 11846.729, 2246.381 11921.814, 2246.381 11976.378, 2246.381 12034.445, 2246.381 12109.532, 2246.381 12159.59, 2246.381 12209.648</trace>
</ink>
</file>

<file path=ppt/ink/ink208.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2196.179 11183.461, 2255.336 11160.225, 2307.219 11146.872, 2369.058 11145.917, 2431.791 11145.917, 2482.774 11169.917, 2547.59 11233.52, 2597.792 11296.091, 2635.443 11396.206, 2673.094 11446.265, 2673.094 11508.838, 2685.644 11558.896, 2685.644 11621.468, 2673.094 11684.04, 2660.544 11734.099, 2647.993 11784.156, 2647.993 11834.214, 2647.993 11884.271, 2673.094 11934.329, 2710.745 11984.388, 2760.947 12034.445, 2811.148 12084.503</trace>
</ink>
</file>

<file path=ppt/ink/ink209.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3401.016 11846.729, 3341.825 11776.375, 3288.063 11709.069, 3235.067 11635.088, 3187.66 11558.896, 3165.037 11502.5, 3137.458 11421.235, 3126.321 11321.291, 3124.908 11221.005, 3124.908 11125.356, 3137.458 10995.744, 3179.779 10879.694, 3212.76 10770.482, 3237.283 10697.128, 3275.512 10632.824, 3323.829 10560.556, 3411.401 10484.27, 3463.768 10457.621, 3523.874 10421.66, 3599.582 10407.562, 3664.574 10445.106, 3727.326 10507.68, 3784.842 10553.561, 3852.83 10657.853, 3930.982 10758.046, 3990.884 10870.599, 4025.116 10950.244, 4053.636 11070.83, 4065.009 11172.895, 4066.187 11283.577, 4066.187 11345.179, 4041.086 11471.294, 4029.958 11582.255, 3990.884 11721.584, 3948.197 11806.715, 3904.99 11867.853, 3828.576 11946, 3765.697 11959.358, 3702.871 11971.873, 3652.024 11971.873, 3539.07 11959.358, 3455.985 11923.853, 3388.466 11884.271, 3350.815 11834.214, 3288.063 11734.099, 3240.452 11603.542</trace>
</ink>
</file>

<file path=ppt/ink/ink21.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14422.479 10074.341, 14507.936 9989.127, 14593.395 9967.824, 14700.218 10010.43, 14807.039 10074.341, 14849.768 10180.857, 14892.497 10308.678, 14913.862 10436.498, 14935.226 10564.318, 14935.226 10670.836, 14935.226 10756.049, 14935.226 10841.263, 14935.226 10926.476, 14849.768 10798.655, 14849.768 10606.926, 14849.768 10329.981, 14913.862 10031.733, 15020.684 9648.272, 15084.777 9328.722, 15148.87 9009.172, 15191.601 8817.44, 15234.329 8710.925, 15234.329 8625.711, 15255.694 8540.498, 15298.422 8625.711, 15298.422 8753.531, 15319.787 8902.654, 15298.422 9115.688, 15255.694 9350.026, 15212.966 9584.362, 15212.966 9818.7, 15170.235 10053.038, 15127.507 10266.071, 15106.143 10415.195, 15106.143 10500.408, 15042.049 10585.622, 14977.956 10479.104, 14935.226 10351.284, 14913.862 10180.857, 14871.133 9925.217, 14871.133 9584.362, 14892.497 9286.116, 14956.591 8987.868, 14977.956 8753.531, 15020.684 8561.801, 15042.049 8412.677, 15084.777 8306.16, 15106.143 8220.946, 15127.507 8348.767, 15127.507 8497.891, 15127.507 8689.621, 15084.777 8902.654, 15063.412 9136.992, 14999.319 9392.633, 14956.591 9648.272, 14913.862 9882.61, 14913.862 10074.341, 14892.497 10223.465, 14849.768 10372.588, 14849.768 10159.555, 14892.497 9882.61, 14913.862 9541.756, 14956.591 9115.688, 15020.684 8774.834, 15127.507 8412.677, 15191.601 8178.34, 15277.058 8007.913, 15319.787 7901.396, 15341.152 7816.183, 15362.516 7965.306, 15298.422 8135.732, 15255.694 8306.16, 15170.235 8604.407, 15084.777 8966.564, 14977.956 9307.419, 14872.828 9642.863, 14828.404 9925.217, 14828.404 10116.947, 14807.039 10287.375, 14785.674 10393.891, 14764.31 10479.104, 14742.945 10564.318, 14721.582 10436.498, 14721.582 10308.678, 14721.582 10138.251, 14721.582 9925.217, 14742.945 9712.184, 14785.674 9435.24, 14828.404 9136.992, 14913.862 8796.138, 14977.956 8519.194, 15084.777 8263.554, 15127.507 8093.126, 15170.235 7986.61, 15191.601 7901.396, 15212.966 7816.183, 15234.329 7730.969, 15148.87 7858.789, 15084.777 7986.61, 15042.049 8114.43, 14956.591 8370.07, 14849.768 8710.925, 14764.31 9009.172, 14721.582 9286.116, 14678.853 9541.756, 14657.487 9733.486, 14657.487 9903.914, 14657.487 9989.127, 14657.487 10074.341, 14700.218 10159.555, 14678.853 10053.038, 14657.487 9903.914, 14614.759 9754.79, 14614.759 9541.756, 14593.395 9328.722, 14593.395 9051.778, 14614.759 8838.745, 14657.487 8647.015, 14678.853 8497.891, 14700.218 8370.07, 14700.218 8284.857, 14700.218 8199.644, 14678.853 8348.767, 14614.759 8519.194, 14572.029 8732.228, 14486.571 8987.868, 14422.479 9264.812, 14337.021 9563.06, 14294.291 9861.307, 14230.197 10095.644, 14208.834 10287.375, 14166.104 10436.498, 14166.104 10543.015, 14144.739 10649.532, 14123.376 10734.745, 14059.281 10606.926, 14059.281 10479.104, 14059.281 10308.678, 14102.011 10095.644, 14123.376 9861.307, 14187.47 9563.06, 14208.834 9392.633, 14251.561 9264.812, 14272.926 9158.295, 14315.656 9051.778, 14337.021 8966.564, 14337.021 9094.386, 14251.561 9328.722, 14166.104 9584.362, 14080.646 9882.61, 13995.188 10223.465, 13931.095 10479.104, 13888.366 10649.532, 13845.636 10819.958, 13845.636 10947.778, 13824.272 11075.6, 13781.543 11203.419, 13781.543 11288.633, 13760.178 11182.115, 13760.178 11096.902, 13798.439 10982.446, 13824.272 10819.958, 13845.636 10606.926, 13888.366 10415.195, 13952.459 10180.857, 13973.823 9967.824, 14016.553 9754.79, 14037.918 9605.665, 14102.011 9477.847, 14123.376 9392.633, 14144.739 9307.419, 14166.104 9200.902, 14208.834 9115.688, 14208.834 9243.508, 14187.47 9350.026, 14166.104 9435.24, 14102.011 9605.665, 14059.281 9797.397, 13973.823 10031.733, 13909.731 10287.375, 13845.636 10479.104, 13802.908 10628.229, 13738.814 10777.352, 13696.086 10905.172, 13653.356 11011.688, 13610.628 11096.902, 13589.263 11182.115, 13664.355 11043.33, 13760.178 10905.172, 13867.001 10734.745, 13973.823 10564.318, 14123.376 10372.588, 14251.561 10202.161, 14379.749 9989.127, 14443.843 9861.307, 14507.936 9733.486, 14550.664 9648.272, 14614.759 9541.756, 14678.853 9435.24, 14764.31 9477.847, 14764.31 9605.665, 14785.674 9797.397, 14764.31 10010.43, 14742.945 10244.769, 14700.218 10436.498, 14678.853 10564.318, 14636.122 10734.745, 14636.122 10862.565, 14614.759 10969.081, 14572.029 11054.295, 14572.029 11139.509, 14636.122 11032.992, 14764.31 10819.958, 14913.862 10564.318, 15020.684 10351.284, 15127.507 10095.644, 15191.601 9903.914, 15255.694 9712.184, 15277.058 9584.362, 15319.787 9499.149, 15341.152 9371.329, 15362.516 9286.116, 15341.152 9456.543, 15319.787 9605.665, 15277.058 9733.486, 15277.058 9840.004, 15255.694 10010.43, 15234.329 10202.161, 15234.329 10287.375, 15212.966 10415.195, 15212.966 10543.015, 15212.966 10628.229, 15212.966 10713.442, 15170.235 10585.622, 15170.235 10457.801, 15170.235 10329.981, 15170.235 10138.251, 15191.601 10010.43, 15255.694 9861.307, 15277.058 9776.093, 15298.422 9669.576, 15341.152 9563.06, 15383.881 9669.576, 15383.881 9925.217, 15383.881 10202.161, 15383.881 10479.104, 15383.881 10756.049, 15383.881 10990.386, 15383.881 11182.115, 15383.881 11480.363</trace>
</ink>
</file>

<file path=ppt/ink/ink210.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4518 12046.96, 4505.45 11971.873, 4493.125 11824.396, 4480.349 11734.099, 4467.941 11659.859, 4467.799 11596.438, 4467.799 11522.503, 4467.799 11471.294, 4492.9 11421.235, 4492.9 11371.179, 4505.153 11310.086, 4505.45 11234.554, 4505.45 11160.589, 4516.859 11086.76, 4529.701 11010.8, 4542.194 10912.663, 4554.685 10835.947, 4555.652 10773.294, 4567.121 10722.581, 4579.457 10661.73, 4593.303 10607.795, 4605.853 10557.736, 4630.954 10507.68, 4681.155 10482.65, 4731.357 10445.106, 4794.108 10407.562, 4844.31 10395.048, 4904.057 10383.534, 4969.814 10370.02, 5032.565 10382.534, 5095.318 10420.077, 5154.718 10479.309, 5182.992 10532.353, 5195.513 10594.867, 5183.17 10657.853, 5170.62 10707.911, 5132.969 10795.512, 5082.767 10883.113, 5020.016 10945.686, 4957.264 11008.259, 4894.512 11058.315, 4835.855 11081.712, 4781.559 11120.889, 4706.256 11158.432, 4656.054 11170.946, 4605.853 11195.976, 4580.752 11145.917</trace>
</ink>
</file>

<file path=ppt/ink/ink211.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1764.126 14157.734, 1764.126 14072.766, 1764.126 14026.887, 1764.126 13990.365, 1764.126 13932.603, 1764.126 13893.468, 1764.126 13852.632, 1764.126 13814.188, 1764.126 13778.952, 1764.126 13737.621, 1764.126 13690.863, 1764.126 13646.819, 1764.126 13611.584, 1764.126 13576.349, 1764.126 13541.112, 1764.126 13497.069, 1764.126 13461.834, 1764.126 13426.597, 1764.126 13391.361, 1764.126 13347.318, 1772.96 13312.083, 1781.794 13270.167, 1790.628 13233.887, 1808.297 13197.566, 1817.131 13162.332, 1852.467 13127.097, 1902.333 13110.521, 1973.102 13109.479, 2027.213 13109.479, 2080.112 13109.479, 2117.492 13127.097, 2166.45 13135.231, 2214.667 13144.714, 2263.609 13144.714, 2311.843 13153.522, 2368.943 13153.522, 2426.687 13162.332, 2474.805 13170.328, 2532.697 13171.14, 2587.023 13171.14, 2647.541 13171.14, 2694.094 13155.667, 2753.551 13144.714, 2800.081 13136.98, 2877.228 13127.097, 2962.356 13111.663, 3045.077 13100.669, 3105.204 13093.174, 3186.424 13083.051, 3265.931 13074.242, 3327.77 13074.242, 3379.409 13065.661, 3424.946 13065.434, 3477.928 13047.823, 3530.955 13047.815, 3601.248 13047.815, 3636.965 13047.815, 3698.804 13039.007, 3767.146 13030.489, 3831.317 13030.198, 3900.28 13021.603, 3946.161 13021.389, 3981.497 13021.389, 4041.706 13021.389, 4094.25 13013.275, 4138.855 13012.58, 4191.156 13012.58, 4235.781 13012.58, 4271.677 13012.58, 4308.36 13012.58, 4343.697 13012.58, 4379.034 13030.198, 4420.999 13030.198, 4489.211 13046.885, 4526.859 13056.625, 4564.551 13065.434, 4599.888 13083.051, 4635.225 13127.097, 4652.893 13171.14, 4661.727 13215.185, 4670.561 13259.229, 4679.395 13303.273, 4688.229 13338.509, 4688.229 13391.361, 4696.037 13430.289, 4697.063 13488.26, 4705.111 13528.379, 4705.897 13585.158, 4714.732 13620.394, 4714.732 13664.438, 4714.732 13703.804, 4714.732 13761.334, 4722.077 13797.957, 4723.565 13849.423, 4723.565 13902.276, 4723.565 13937.514, 4732.277 13981.311, 4732.4 14025.601, 4749.938 14078.068, 4750.068 14113.689, 4758.902 14166.544, 4767.736 14201.779, 4767.736 14237.014, 4775.949 14288.008, 4732.784 14246.206, 4680.747 14203.126, 4626.39 14166.544, 4567.759 14116.432, 4502.712 14078.455, 4452.229 14036.505, 4370.2 13999.175, 4296.435 13950.139, 4193.517 13919.896, 4111.366 13895.319, 3999.165 13867.041, 3908.73 13842.446, 3787.146 13831.807, 3689.427 13823.685, 3566.292 13814.188, 3477.563 13798.102, 3380.775 13787.762, 3323.872 13763.444, 3257.097 13761.334, 3208.687 13753.29, 3159.921 13761.334, 3115.751 13778.952, 3080.414 13778.952, 3151.087 13752.526, 3211.587 13729.903, 3310.102 13708.482, 3413.748 13678.954, 3557.458 13646.819, 3674.515 13624.935, 3822.482 13593.966, 3943.544 13568.1, 4043.336 13558.73, 4130.284 13558.73, 4202.351 13558.73, 4263.424 13558.73, 4308.36 13576.349, 4343.697 13593.966, 4343.697 13645.942, 4299.526 13699.673, 4232.186 13750.033, 4105.175 13831.807, 3965.148 13913.939, 3831.317 13981.557, 3725.113 14014.142, 3592.795 14025.601, 3488.165 14025.601, 3371.941 14025.601, 3293.174 14025.601, 3249.639 14025.601, 3246.466 13985.142, 3283.599 13946.321, 3345.333 13907.848, 3451.448 13840.615, 3566.685 13756.351, 3698.804 13682.056, 3806.29 13628.466, 3928.492 13576.349, 4025.001 13523.857, 4114.009 13505.877, 4192.891 13488.398, 4246.521 13488.26, 4298.919 13479.552, 4273.024 13532.304, 4230.52 13566.21, 4149.346 13611.584, 4055.616 13645.571, 3946.161 13673.247, 3854.065 13689.943, 3778.312 13690.863, 3742.975 13655.628, 3707.638 13638.012, 3698.804 13595.212, 3725.307 13558.73, 3773.965 13502.124, 3857.819 13435.407, 3955.676 13370.355, 4061.005 13303.273, 4166.281 13246.748, 4281.858 13197.566, 4392.183 13166.136, 4502.712 13162.332, 4583.625 13178.467, 4652.893 13223.993, 4701.385 13272.348, 4723.565 13347.318, 4723.565 13411.207, 4705.897 13532.304, 4690.243 13641.572, 4626.39 13778.952, 4550.935 13876.763, 4458.542 13990.365, 4397.635 14058.691, 4308.36 14140.117, 4255.265 14177.934, 4202.351 14228.205, 4158.18 14254.631, 4122.844 14228.205, 4122.844 14184.16, 4122.844 14117.931, 4140.512 14034.41, 4182.259 13926.177, 4220.019 13822.997, 4269.883 13731.842, 4299.526 13673.247, 4334.863 13638.012, 4370.2 13620.394, 4405.536 13620.394, 4423.205 13655.628, 4414.371 13726.099, 4405.536 13761.334, 4396.702 13814.188, 4388.655 13854.308, 4379.034 13893.468, 4361.365 13928.703, 4326.029 13946.321, 4290.692 13893.468, 4283.054 13840.152, 4281.858 13770.144, 4297.092 13709.383, 4317.195 13646.819, 4342.899 13587.015, 4370.2 13541.112, 4405.141 13488.852, 4432.039 13453.024, 4458.542 13417.789, 4510.82 13365.66, 4554.446 13364.936, 4581.649 13408.127, 4591.054 13497.069, 4608.086 13615.96, 4591.054 13761.334, 4557.515 13903.464, 4529.214 14016.792, 4512.629 14091.212, 4485.043 14166.544, 4458.542 14201.779, 4407.545 14236.346, 4370.2 14237.014, 4308.36 14201.779, 4284.27 14161.742, 4246.521 14060.836, 4230.483 13924.906, 4228.854 13770.144, 4228.854 13626.803, 4255.355 13505.877, 4304.739 13435.531, 4352.531 13356.126, 4391.513 13317.257, 4429.514 13288.174, 4496.209 13269.335, 4551.726 13324.394, 4573.385 13382.553, 4588.57 13435.547, 4591.054 13514.687, 4591.054 13575.365, 4573.385 13682.056, 4547.469 13785.42, 4520.38 13875.851, 4503.059 13953.575, 4476.399 13989.986, 4440.873 14034.41, 4406.44 14077.327, 4361.742 14096.071, 4352.036 14053.016, 4411.13 14001.761, 4458.542 13963.939, 4515.622 13915.152, 4582.219 13875.851, 4647.064 13843.521, 4697.063 13814.188, 4732.4 13787.762, 4783.211 13778.952, 4785.405 13814.188, 4714.732 13867.041, 4629.057 13921.405, 4476.209 14007.984, 4333.017 14087.308, 4175.848 14148.925, 4059.783 14172.073, 3928.492 14201.779, 3854.188 14209.188, 3742.975 14210.588, 3674.621 14210.588, 3583.96 14210.588, 3538.634 14195.522, 3486.785 14175.353, 3478.055 14131.827, 3469.116 14096.071, 3469.116 14044.268, 3477.951 13999.175, 3503.961 13947.303, 3539.79 13902.276, 3599.715 13851.059, 3645.799 13814.188, 3696.788 13780.295, 3742.975 13761.334, 3792.521 13753.1, 3840.15 13752.526, 3897.251 13752.526, 3946.161 13805.38, 3969.363 13843.94, 3954.994 13919.896, 3923.142 13991.357, 3831.317 14096.071, 3729.337 14189.938, 3583.96 14298.677, 3464.614 14378.012, 3318.936 14430.811, 3216.46 14430.811, 3089.248 14413.192, 3009.828 14373.595, 2921.399 14333.912, 2882.661 14287.561, 2833.058 14237.014, 2817.884 14191.623, 2815.389 14140.117, 2815.389 14104.16, 2824.224 14052.027, 2853.984 14014.935, 2903.731 13963.939, 2971.918 13904.447, 3045.077 13849.423, 3121.918 13789.829, 3212.926 13761.334, 3323.773 13735.827, 3389.609 13726.099, 3432.415 13726.099, 3469.116 13726.099, 3504.453 13726.099, 3522.122 13761.334, 3486.785 13814.188, 3444.199 13873.639, 3345.438 13963.939, 3220.659 14063.477, 3071.58 14175.353, 2924.091 14273.396, 2771.219 14360.338, 2649.485 14416.985, 2532.697 14466.046, 2467.111 14474.219, 2400.184 14474.854, 2359.411 14450.46, 2321.322 14389.339, 2320.677 14351.529, 2320.677 14303.378, 2347.18 14219.396, 2395.567 14106.815, 2453.189 14016.792, 2516.636 13953.527, 2585.702 13911.086, 2654.883 13888.092, 2727.048 13884.66, 2780.894 13884.66, 2833.058 13884.66, 2871.378 13884.66, 2912.565 13893.468, 2951.187 13901.171, 2992.064 13919.891, 3000.906 13963.939, 2965.57 14025.601, 2921.992 14069.055, 2859.56 14113.689, 2798.736 14157.013, 2691.712 14201.779, 2569.785 14245.2, 2462.023 14245.823, 2368.572 14228.88, 2294.175 14184.16, 2251.867 14108.226, 2214.667 14016.792, 2198.342 13919.118, 2196.999 13805.38, 2213.618 13697.669, 2223.502 13611.584, 2248.528 13553.355, 2258.838 13505.877, 2276.507 13470.642, 2326.465 13461.834, 2371.575 13461.834, 2382.516 13505.877, 2400.184 13541.112, 2391.35 13593.966, 2375.741 13648.442, 2347.18 13743.718, 2323.99 13820.794, 2276.507 13919.896, 2238.095 13988.836, 2188.165 14069.646, 2149.624 14108.076, 2099.823 14148.925, 2037.984 14166.544, 1993.814 14140.117, 1967.527 14096.43, 1940.809 14025.601, 1914.845 13913.415, 1914.306 13778.952, 1939.981 13625.343, 1940.809 13497.069, 1949.463 13376.258, 1949.643 13303.273, 1966.581 13261.048, 1967.311 13208.081, 1993.814 13250.42, 1993.814 13299.516, 1993.814 13373.744, 2001.874 13446.081, 2002.648 13541.112, 2002.648 13631.023, 2002.648 13734.908, 2002.648 13808.085, 2002.648 13875.851, 2002.648 13914.608, 2002.648 13955.131, 1986.051 13891.066, 1976.146 13831.807, 1976.146 13772.112, 1976.146 13690.863, 1976.146 13612.931, 1967.311 13541.112, 1958.631 13463.219, 1958.477 13417.789, 1958.477 13375.558, 1958.477 13320.891, 1958.477 13285.656, 2002.14 13303.02, 2020.316 13356.126, 2045.491 13414.701, 2064.487 13505.877, 2089.634 13597.818, 2099.823 13708.482, 2099.823 13806.212, 2099.823 13928.703, 2099.823 14028.058, 2090.99 14113.689, 2082.682 14155.108, 2073.321 14201.779, 2064.487 14254.631, 2046.819 14191.685, 2046.819 14069.646, 2062.234 13923.622, 2082.155 13752.526, 2105.406 13613.425, 2126.326 13479.451, 2152.266 13375.988, 2170.497 13312.083, 2187.98 13268.498, 2205.789 13232.848, 2214.376 13293.305, 2205.833 13356.126, 2189.029 13414.771, 2179.331 13523.495, 2179.331 13638.111, 2161.663 13778.952, 2153.495 13892.974, 2135.16 14007.984, 2126.929 14090.06, 2117.492 14166.544, 2117.492 14216.082, 2108.658 14263.441, 2135.16 14184.16, 2159.104 14064.786, 2188.165 13911.086, 2228.99 13748.255, 2276.507 13602.774, 2325.281 13481.187, 2373.682 13391.361, 2420.402 13344.775, 2470.858 13303.273, 2509.538 13280.131, 2557.087 13276.848, 2583.482 13341.786, 2585.702 13408.979, 2585.702 13479.44, 2576.868 13585.158, 2568.033 13717.291, 2550.365 13840.615, 2541.726 13961.225, 2523.863 14069.646, 2506.195 14148.924, 2488.526 14219.396, 2470.858 14254.631, 2453.189 14289.868, 2435.723 14246.629, 2435.521 14201.779, 2435.521 14125.099, 2435.521 14007.984, 2452.107 13867.408, 2479.692 13726.099, 2529.847 13601.069, 2559.199 13479.451, 2583.046 13384.339, 2621.038 13294.465, 2671.346 13235.939, 2709.38 13188.758, 2751.218 13163.728, 2796.642 13145.252, 2824.224 13241.61, 2832.411 13323.252, 2833.058 13461.834, 2840.987 13612.063, 2833.058 13778.952, 2825.203 13896.438, 2806.555 14025.601, 2790.814 14104.086, 2771.219 14201.779, 2755.832 14263.147, 2727.048 14316.294, 2691.712 14316.294, 2682.877 14281.059, 2682.877 14201.779, 2682.877 14082.324, 2700.546 13937.514, 2743.274 13775.608, 2771.219 13646.819, 2805.094 13528.593, 2841.892 13444.215, 2892.199 13394.053, 2939.067 13347.318, 2996.753 13314.449, 3036.243 13312.083, 3071.58 13312.083, 3114.156 13363.347, 3133.419 13417.789, 3157.967 13483.063, 3168.756 13576.349, 3185.36 13675.693, 3186.424 13814.188, 3186.424 13946.225, 3186.424 14078.455, 3186.424 14167.264, 3168.756 14245.823, 3145.242 14284.898, 3125.641 14322.995, 3106.917 14281.135, 3098.082 14192.97, 3089.248 14052.027, 3089.248 13902.276, 3106.917 13726.099, 3124.585 13602.774, 3159.304 13498.916, 3186.424 13426.597, 3229.864 13365.954, 3274.765 13320.891, 3333.854 13287.223, 3389.609 13294.465, 3431.325 13319.422, 3451.448 13364.936, 3459.757 13414.645, 3469.116 13497.069, 3485.804 13571.949, 3486.785 13673.247, 3486.785 13771.35, 3477.951 13884.66, 3469.782 13982.397, 3451.448 14087.264, 3443.154 14161.697, 3433.78 14228.205, 3433.78 14268.525, 3424.946 14305.436, 3398.443 14267.303, 3363.106 14148.925, 3327.77 13972.749, 3327.77 13778.952, 3345.438 13549.923, 3363.106 13400.171, 3407.278 13285.656, 3433.78 13206.375, 3469.116 13162.332, 3521.084 13118.977, 3564.268 13151.505, 3575.126 13188.758, 3601.629 13294.465, 3618.574 13387.4, 3610.463 13497.069, 3602.112 13588.665, 3583.96 13726.099, 3575.641 13858.828, 3557.458 13963.939, 3540.708 14030.744, 3522.122 14113.689, 3505.329 14172.294, 3477.951 14219.396, 3424.946 14228.205, 3371.941 14201.779, 3356.257 14147.044, 3354.272 14069.646, 3354.272 13979.61, 3363.106 13822.997, 3389.609 13646.819, 3416.111 13523.495, 3469.116 13417.789, 3513.287 13338.509, 3566.292 13268.038, 3610.463 13223.993, 3672.302 13188.758, 3707.638 13162.332, 3751.588 13144.801, 3795.781 13144.714, 3830.978 13214.343, 3831.317 13259.229, 3831.317 13301.446, 3813.648 13373.744, 3797.165 13439.489, 3760.644 13541.112, 3735.726 13632.218, 3681.136 13734.908, 3632.772 13807.245, 3592.795 13867.041, 3557.458 13902.276, 3539.79 13849.423, 3539.79 13792.353, 3566.292 13726.099, 3615.187 13652.967, 3672.302 13558.73, 3743.301 13464.337, 3813.648 13382.553, 3875.781 13320.598, 3937.326 13268.038, 3983.901 13244.816, 4023.487 13225.08, 4061.005 13232.802, 4061.005 13285.656, 4008 13364.936, 3963.829 13426.597, 3919.658 13488.26, 3876.274 13540.172, 3840.15 13585.158, 3787.146 13646.819, 3769.477 13682.056, 3804.814 13682.056, 3840.15 13664.438, 3795.98 13664.438, 3742.975 13664.438, 3700.799 13664.438, 3664.315 13681.633, 3619.297 13708.482, 3560.732 13733.51, 3504.453 13761.334, 3469.116 13787.762, 3424.946 13814.188, 3389.609 13822.997, 3354.272 13840.615, 3318.936 13849.423, 3274.765 13849.423, 3239.429 13849.423, 3221.76 13814.188, 3221.76 13778.952, 3248.263 13743.718, 3212.926 13734.908, 3177.59 13752.526, 3133.419 13770.144, 3089.248 13787.762, 3053.911 13796.569, 3009.741 13796.569, 3000.906 13761.334, 3018.575 13726.099, 3036.243 13690.863, 3062.746 13655.628, 3105.745 13595.603, 3151.087 13558.73, 3218.771 13516.55, 3265.931 13488.26, 3301.268 13470.642, 3353.139 13453.4, 3389.609 13453.024, 3381.352 13495.342, 3336.604 13541.112, 3287.329 13590.248, 3221.76 13646.819, 3165.927 13686.587, 3098.082 13734.908, 3043.073 13758.418, 2983.238 13787.762, 2939.067 13805.38, 2903.731 13822.997, 2859.56 13831.807, 2824.224 13840.615, 2833.058 13787.762, 2859.308 13735.41, 2886.063 13682.056, 2937.478 13622.242, 2992.073 13558.73, 3050.79 13491.817, 3106.917 13435.407, 3157.788 13393.135, 3204.092 13364.936, 3254.477 13348.189, 3308.649 13330.183, 3281.641 13368.603, 3204.092 13435.407, 3124.569 13498.843, 2992.073 13593.966, 2871.988 13673.796, 2753.551 13743.718, 2674.121 13775.398, 2585.702 13805.38, 2532.697 13805.38, 2488.526 13814.188, 2453.189 13805.38, 2453.189 13752.526, 2479.692 13682.056, 2506.194 13611.584, 2559.065 13523.717, 2629.873 13426.597, 2723.268 13308.07, 2797.721 13241.61, 2865.384 13199.441, 2912.565 13171.14, 2955.201 13162.637, 2992.073 13153.522, 3034.264 13136.694, 2983.238 13188.758, 2932.96 13238.893, 2833.058 13338.509, 2728.192 13451.119, 2612.204 13558.73, 2530.672 13631.899, 2444.355 13699.673, 2395.802 13723.88, 2338.346 13761.334, 2294.175 13770.144, 2267.673 13717.291, 2267.673 13673.247, 2276.507 13602.774, 2303.009 13488.26, 2347.18 13373.744, 2417.853 13232.802, 2453.189 13144.714, 2479.28 13084.011, 2515.028 13074.242, 2532.697 13109.479, 2515.028 13188.758, 2489.423 13265.354, 2426.687 13373.744, 2359.803 13482.12, 2276.507 13593.966, 2208.67 13686.974, 2126.326 13778.952, 2067.895 13853.862, 2002.648 13919.896, 1960.25 13962.171, 1923.141 13981.557, 1887.804 13946.321, 1887.804 13893.468, 1887.804 13821.989, 1896.638 13682.056, 1912.675 13522.144, 1940.809 13382.553, 1984.98 13276.848, 2011.482 13232.802, 2046.819 13215.185, 2073.321 13250.42, 2064.487 13294.465, 2055.653 13347.318, 2046.819 13426.597, 2037.984 13505.877, 2011.482 13611.584, 1993.893 13725.589, 1976.146 13822.997, 1976.146 13906.579, 1967.311 13972.749, 1958.477 14007.984, 1958.477 14052.027, 1958.477 14087.264, 1993.814 14096.071, 2011.482 14043.22, 2020.316 14007.984, 2020.316 13963.939, 2029.15 13902.276, 2029.15 13840.615, 2029.15 13761.334, 2020.316 13717.291, 2002.648 13682.056, 1967.311 13673.247, 1932.441 13742.553, 1914.306 13814.188, 1905.78 13890.711, 1887.804 13972.749, 1887.804 14041.115, 1887.804 14113.689, 1887.804 14172.89, 1878.97 14219.396, 1878.97 14254.631, 1878.97 14210.588, 1878.97 14148.925, 1896.638 14052.027, 1905.472 13928.703, 1923.141 13770.144, 1940.809 13673.247, 1967.311 13585.158, 1976.146 13532.304, 2002.648 13479.451, 2037.984 13488.26, 2054.288 13544.477, 2064.487 13602.774, 2081.002 13660.412, 2099.823 13752.526, 2125.476 13846.317, 2135.16 13955.131, 2135.16 14056.188, 2152.829 14148.925, 2177.929 14215.667, 2188.165 14272.251, 2230.803 14298.677, 2267.673 14281.059, 2329.511 14245.823, 2382.516 14201.779, 2453.189 14140.117, 2550.365 14069.646, 2674.043 13981.557, 2771.219 13911.086, 2877.228 13840.615, 2983.238 13778.952, 3106.917 13708.482, 3221.76 13655.628, 3336.604 13593.966, 3424.946 13549.923, 3513.129 13514.75, 3601.629 13488.26, 3697.326 13462.235, 3778.312 13470.642, 3847.441 13487.875, 3910.824 13523.495, 3979.731 13566.438, 4025.668 13611.584, 4061.005 13646.819, 4078.673 13690.863, 4087.507 13726.099, 4087.507 13761.334, 4087.507 13805.38, 4087.507 13856.023, 4069.838 13919.896, 4061.372 13987.437, 4061.005 14069.646, 4076.84 14132.807, 4078.673 14184.16, 4105.175 14219.396, 4140.512 14192.97, 4167.014 14131.309, 4202.351 14016.792, 4246.521 13902.276, 4308.36 13761.334, 4343.697 13655.628, 4370.2 13558.73, 4387.868 13523.495, 4414.371 13488.26, 4449.707 13453.024, 4484.9 13505.448, 4476.209 13541.112, 4467.375 13576.349, 4458.542 13620.394, 4458.542 13663.548, 4449.707 13726.099, 4449.707 13776.756, 4440.873 13840.615, 4432.805 13880.841, 4423.205 13919.896, 4423.205 13963.939, 4423.205 13999.175, 4423.205 14034.41, 4449.707 13972.749, 4449.707 13912.008, 4449.707 13840.615, 4449.707 13754.493, 4449.707 13690.863, 4449.707 13639.297, 4449.707 13603.226, 4449.707 13550.716, 4449.707 13593.966, 4440.873 13646.819, 4423.205 13708.482, 4415.193 13756.412, 4396.702 13805.38</trace>
</ink>
</file>

<file path=ppt/ink/ink212.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798.857 14518.05 533.15, 708.834 14237.68 856.355, 678.473 14075.286 847.741, 670.795 13930.993 849.216, 657.212 13791.018 858.658, 638.268 13642.864 866.149, 597.602 13501.476 865.782, 575.161 13361.604 863.948, 571.173 13193.551 863.503, 571.173 13036.858 862.527, 571.173 12880.286 863.572, 571.173 12741.588 864.629, 571.173 12586.126 866.24, 571.173 12438.488 868.545, 571.173 12298.191 870.362, 603.7 12163.496 873.03, 765.413 12107.615 867.221, 907.221 12088.931 863.339, 1084.126 12086.732 856.865, 1274.734 12097.31 840.382, 1429.253 12115.745 821.639, 1667.306 12147.794 778.586, 1845.203 12171.749 752.548, 2097.048 12197.919 714.896, 2239.785 12204.621 715.516, 2451.609 12211.81 723.851, 2583.556 12213.494 735.304, 2772.383 12215.049 763.513, 2954.674 12215.297 799.48, 3192.691 12215.297 823.968, 3385.35 12215.297 827.189, 3550.73 12215.297 828.193, 3719.901 12215.297 833.672, 3858.503 12215.297 838.54, 3992.485 12215.297 844.909, 4166.657 12215.297 854.578, 4347.033 12215.297 861.12, 4482.98 12215.297 860.477, 4657.379 12215.297 857.538, 4812.257 12215.297 858.388, 4973.835 12215.297 863.096, 5109.57 12215.297 864.66, 5267.924 12215.297 864.991, 5404.601 12204.108 867.936, 5546.981 12183.111 869.204, 5681.473 12182.863 871.038, 5813.801 12461.05 867.027, 5844.973 12610.688 863.347, 5866.227 12753.298 857.162, 5883.103 12935.169 855.091, 5896.533 13075.531 852.512, 5927.225 13267.896 846.658, 5959.422 13462.385 847.395, 5991.97 13656.64 850.559, 6024.503 13815.788 854.557, 6056.929 13964.33 858.7, 6112.787 14145.558 859, 6152.117 14301.786 857.574, 6186.46 14438.687 857.961, 6287.1 14688.816 868.569, 6308.375 14831.406 241.714</trace>
</ink>
</file>

<file path=ppt/ink/ink213.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1505.908 10933.171, 1430.606 10958.2, 1305.935 10970.632, 1242.35 10995.744, 1192.149 11020.772, 1141.947 11058.315, 1104.296 11108.374, 1091.746 11170.946, 1104.296 11221.005, 1129.397 11271.062, 1154.498 11321.12, 1204.699 11358.664, 1254.901 11371.179, 1347.373 11396.206, 1436.609 11432.118, 1518.142 11433.75, 1592.672 11458.417, 1655.769 11483.561, 1706.109 11508.535, 1756.916 11571.409, 1769.466 11633.982, 1769.466 11721.584, 1756.916 11771.642, 1719.265 11834.214, 1694.164 11884.271, 1643.963 11946.844, 1597.39 12004.895, 1543.56 12059.475, 1468.257 12109.532, 1380.405 12147.075, 1330.203 12147.075, 1280.002 12122.047</trace>
</ink>
</file>

<file path=ppt/ink/ink214.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2246.381 10695.396, 2246.381 10780.627, 2246.381 10845.569, 2246.381 10914.211, 2246.381 11033.287, 2246.381 11160.608, 2246.381 11283.577, 2246.381 11364.943, 2246.381 11471.294, 2246.381 11564.046, 2246.381 11659.011, 2246.381 11716.507, 2246.381 11796.67, 2246.381 11846.729, 2246.381 11921.814, 2246.381 11976.378, 2246.381 12034.445, 2246.381 12109.532, 2246.381 12159.59, 2246.381 12209.648</trace>
</ink>
</file>

<file path=ppt/ink/ink215.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2196.179 11183.461, 2255.336 11160.225, 2307.219 11146.872, 2369.058 11145.917, 2431.791 11145.917, 2482.774 11169.917, 2547.59 11233.52, 2597.792 11296.091, 2635.443 11396.206, 2673.094 11446.265, 2673.094 11508.838, 2685.644 11558.896, 2685.644 11621.468, 2673.094 11684.04, 2660.544 11734.099, 2647.993 11784.156, 2647.993 11834.214, 2647.993 11884.271, 2673.094 11934.329, 2710.745 11984.388, 2760.947 12034.445, 2811.148 12084.503</trace>
</ink>
</file>

<file path=ppt/ink/ink216.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3401.016 11846.729, 3341.825 11776.375, 3288.063 11709.069, 3235.067 11635.088, 3187.66 11558.896, 3165.037 11502.5, 3137.458 11421.235, 3126.321 11321.291, 3124.908 11221.005, 3124.908 11125.356, 3137.458 10995.744, 3179.779 10879.694, 3212.76 10770.482, 3237.283 10697.128, 3275.512 10632.824, 3323.829 10560.556, 3411.401 10484.27, 3463.768 10457.621, 3523.874 10421.66, 3599.582 10407.562, 3664.574 10445.106, 3727.326 10507.68, 3784.842 10553.561, 3852.83 10657.853, 3930.982 10758.046, 3990.884 10870.599, 4025.116 10950.244, 4053.636 11070.83, 4065.009 11172.895, 4066.187 11283.577, 4066.187 11345.179, 4041.086 11471.294, 4029.958 11582.255, 3990.884 11721.584, 3948.197 11806.715, 3904.99 11867.853, 3828.576 11946, 3765.697 11959.358, 3702.871 11971.873, 3652.024 11971.873, 3539.07 11959.358, 3455.985 11923.853, 3388.466 11884.271, 3350.815 11834.214, 3288.063 11734.099, 3240.452 11603.542</trace>
</ink>
</file>

<file path=ppt/ink/ink217.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4518 12046.96, 4505.45 11971.873, 4493.125 11824.396, 4480.349 11734.099, 4467.941 11659.859, 4467.799 11596.438, 4467.799 11522.503, 4467.799 11471.294, 4492.9 11421.235, 4492.9 11371.179, 4505.153 11310.086, 4505.45 11234.554, 4505.45 11160.589, 4516.859 11086.76, 4529.701 11010.8, 4542.194 10912.663, 4554.685 10835.947, 4555.652 10773.294, 4567.121 10722.581, 4579.457 10661.73, 4593.303 10607.795, 4605.853 10557.736, 4630.954 10507.68, 4681.155 10482.65, 4731.357 10445.106, 4794.108 10407.562, 4844.31 10395.048, 4904.057 10383.534, 4969.814 10370.02, 5032.565 10382.534, 5095.318 10420.077, 5154.718 10479.309, 5182.992 10532.353, 5195.513 10594.867, 5183.17 10657.853, 5170.62 10707.911, 5132.969 10795.512, 5082.767 10883.113, 5020.016 10945.686, 4957.264 11008.259, 4894.512 11058.315, 4835.855 11081.712, 4781.559 11120.889, 4706.256 11158.432, 4656.054 11170.946, 4605.853 11195.976, 4580.752 11145.917</trace>
</ink>
</file>

<file path=ppt/ink/ink218.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1764.126 14157.734, 1764.126 14072.766, 1764.126 14026.887, 1764.126 13990.365, 1764.126 13932.603, 1764.126 13893.468, 1764.126 13852.632, 1764.126 13814.188, 1764.126 13778.952, 1764.126 13737.621, 1764.126 13690.863, 1764.126 13646.819, 1764.126 13611.584, 1764.126 13576.349, 1764.126 13541.112, 1764.126 13497.069, 1764.126 13461.834, 1764.126 13426.597, 1764.126 13391.361, 1764.126 13347.318, 1772.96 13312.083, 1781.794 13270.167, 1790.628 13233.887, 1808.297 13197.566, 1817.131 13162.332, 1852.467 13127.097, 1902.333 13110.521, 1973.102 13109.479, 2027.213 13109.479, 2080.112 13109.479, 2117.492 13127.097, 2166.45 13135.231, 2214.667 13144.714, 2263.609 13144.714, 2311.843 13153.522, 2368.943 13153.522, 2426.687 13162.332, 2474.805 13170.328, 2532.697 13171.14, 2587.023 13171.14, 2647.541 13171.14, 2694.094 13155.667, 2753.551 13144.714, 2800.081 13136.98, 2877.228 13127.097, 2962.356 13111.663, 3045.077 13100.669, 3105.204 13093.174, 3186.424 13083.051, 3265.931 13074.242, 3327.77 13074.242, 3379.409 13065.661, 3424.946 13065.434, 3477.928 13047.823, 3530.955 13047.815, 3601.248 13047.815, 3636.965 13047.815, 3698.804 13039.007, 3767.146 13030.489, 3831.317 13030.198, 3900.28 13021.603, 3946.161 13021.389, 3981.497 13021.389, 4041.706 13021.389, 4094.25 13013.275, 4138.855 13012.58, 4191.156 13012.58, 4235.781 13012.58, 4271.677 13012.58, 4308.36 13012.58, 4343.697 13012.58, 4379.034 13030.198, 4420.999 13030.198, 4489.211 13046.885, 4526.859 13056.625, 4564.551 13065.434, 4599.888 13083.051, 4635.225 13127.097, 4652.893 13171.14, 4661.727 13215.185, 4670.561 13259.229, 4679.395 13303.273, 4688.229 13338.509, 4688.229 13391.361, 4696.037 13430.289, 4697.063 13488.26, 4705.111 13528.379, 4705.897 13585.158, 4714.732 13620.394, 4714.732 13664.438, 4714.732 13703.804, 4714.732 13761.334, 4722.077 13797.957, 4723.565 13849.423, 4723.565 13902.276, 4723.565 13937.514, 4732.277 13981.311, 4732.4 14025.601, 4749.938 14078.068, 4750.068 14113.689, 4758.902 14166.544, 4767.736 14201.779, 4767.736 14237.014, 4775.949 14288.008, 4732.784 14246.206, 4680.747 14203.126, 4626.39 14166.544, 4567.759 14116.432, 4502.712 14078.455, 4452.229 14036.505, 4370.2 13999.175, 4296.435 13950.139, 4193.517 13919.896, 4111.366 13895.319, 3999.165 13867.041, 3908.73 13842.446, 3787.146 13831.807, 3689.427 13823.685, 3566.292 13814.188, 3477.563 13798.102, 3380.775 13787.762, 3323.872 13763.444, 3257.097 13761.334, 3208.687 13753.29, 3159.921 13761.334, 3115.751 13778.952, 3080.414 13778.952, 3151.087 13752.526, 3211.587 13729.903, 3310.102 13708.482, 3413.748 13678.954, 3557.458 13646.819, 3674.515 13624.935, 3822.482 13593.966, 3943.544 13568.1, 4043.336 13558.73, 4130.284 13558.73, 4202.351 13558.73, 4263.424 13558.73, 4308.36 13576.349, 4343.697 13593.966, 4343.697 13645.942, 4299.526 13699.673, 4232.186 13750.033, 4105.175 13831.807, 3965.148 13913.939, 3831.317 13981.557, 3725.113 14014.142, 3592.795 14025.601, 3488.165 14025.601, 3371.941 14025.601, 3293.174 14025.601, 3249.639 14025.601, 3246.466 13985.142, 3283.599 13946.321, 3345.333 13907.848, 3451.448 13840.615, 3566.685 13756.351, 3698.804 13682.056, 3806.29 13628.466, 3928.492 13576.349, 4025.001 13523.857, 4114.009 13505.877, 4192.891 13488.398, 4246.521 13488.26, 4298.919 13479.552, 4273.024 13532.304, 4230.52 13566.21, 4149.346 13611.584, 4055.616 13645.571, 3946.161 13673.247, 3854.065 13689.943, 3778.312 13690.863, 3742.975 13655.628, 3707.638 13638.012, 3698.804 13595.212, 3725.307 13558.73, 3773.965 13502.124, 3857.819 13435.407, 3955.676 13370.355, 4061.005 13303.273, 4166.281 13246.748, 4281.858 13197.566, 4392.183 13166.136, 4502.712 13162.332, 4583.625 13178.467, 4652.893 13223.993, 4701.385 13272.348, 4723.565 13347.318, 4723.565 13411.207, 4705.897 13532.304, 4690.243 13641.572, 4626.39 13778.952, 4550.935 13876.763, 4458.542 13990.365, 4397.635 14058.691, 4308.36 14140.117, 4255.265 14177.934, 4202.351 14228.205, 4158.18 14254.631, 4122.844 14228.205, 4122.844 14184.16, 4122.844 14117.931, 4140.512 14034.41, 4182.259 13926.177, 4220.019 13822.997, 4269.883 13731.842, 4299.526 13673.247, 4334.863 13638.012, 4370.2 13620.394, 4405.536 13620.394, 4423.205 13655.628, 4414.371 13726.099, 4405.536 13761.334, 4396.702 13814.188, 4388.655 13854.308, 4379.034 13893.468, 4361.365 13928.703, 4326.029 13946.321, 4290.692 13893.468, 4283.054 13840.152, 4281.858 13770.144, 4297.092 13709.383, 4317.195 13646.819, 4342.899 13587.015, 4370.2 13541.112, 4405.141 13488.852, 4432.039 13453.024, 4458.542 13417.789, 4510.82 13365.66, 4554.446 13364.936, 4581.649 13408.127, 4591.054 13497.069, 4608.086 13615.96, 4591.054 13761.334, 4557.515 13903.464, 4529.214 14016.792, 4512.629 14091.212, 4485.043 14166.544, 4458.542 14201.779, 4407.545 14236.346, 4370.2 14237.014, 4308.36 14201.779, 4284.27 14161.742, 4246.521 14060.836, 4230.483 13924.906, 4228.854 13770.144, 4228.854 13626.803, 4255.355 13505.877, 4304.739 13435.531, 4352.531 13356.126, 4391.513 13317.257, 4429.514 13288.174, 4496.209 13269.335, 4551.726 13324.394, 4573.385 13382.553, 4588.57 13435.547, 4591.054 13514.687, 4591.054 13575.365, 4573.385 13682.056, 4547.469 13785.42, 4520.38 13875.851, 4503.059 13953.575, 4476.399 13989.986, 4440.873 14034.41, 4406.44 14077.327, 4361.742 14096.071, 4352.036 14053.016, 4411.13 14001.761, 4458.542 13963.939, 4515.622 13915.152, 4582.219 13875.851, 4647.064 13843.521, 4697.063 13814.188, 4732.4 13787.762, 4783.211 13778.952, 4785.405 13814.188, 4714.732 13867.041, 4629.057 13921.405, 4476.209 14007.984, 4333.017 14087.308, 4175.848 14148.925, 4059.783 14172.073, 3928.492 14201.779, 3854.188 14209.188, 3742.975 14210.588, 3674.621 14210.588, 3583.96 14210.588, 3538.634 14195.522, 3486.785 14175.353, 3478.055 14131.827, 3469.116 14096.071, 3469.116 14044.268, 3477.951 13999.175, 3503.961 13947.303, 3539.79 13902.276, 3599.715 13851.059, 3645.799 13814.188, 3696.788 13780.295, 3742.975 13761.334, 3792.521 13753.1, 3840.15 13752.526, 3897.251 13752.526, 3946.161 13805.38, 3969.363 13843.94, 3954.994 13919.896, 3923.142 13991.357, 3831.317 14096.071, 3729.337 14189.938, 3583.96 14298.677, 3464.614 14378.012, 3318.936 14430.811, 3216.46 14430.811, 3089.248 14413.192, 3009.828 14373.595, 2921.399 14333.912, 2882.661 14287.561, 2833.058 14237.014, 2817.884 14191.623, 2815.389 14140.117, 2815.389 14104.16, 2824.224 14052.027, 2853.984 14014.935, 2903.731 13963.939, 2971.918 13904.447, 3045.077 13849.423, 3121.918 13789.829, 3212.926 13761.334, 3323.773 13735.827, 3389.609 13726.099, 3432.415 13726.099, 3469.116 13726.099, 3504.453 13726.099, 3522.122 13761.334, 3486.785 13814.188, 3444.199 13873.639, 3345.438 13963.939, 3220.659 14063.477, 3071.58 14175.353, 2924.091 14273.396, 2771.219 14360.338, 2649.485 14416.985, 2532.697 14466.046, 2467.111 14474.219, 2400.184 14474.854, 2359.411 14450.46, 2321.322 14389.339, 2320.677 14351.529, 2320.677 14303.378, 2347.18 14219.396, 2395.567 14106.815, 2453.189 14016.792, 2516.636 13953.527, 2585.702 13911.086, 2654.883 13888.092, 2727.048 13884.66, 2780.894 13884.66, 2833.058 13884.66, 2871.378 13884.66, 2912.565 13893.468, 2951.187 13901.171, 2992.064 13919.891, 3000.906 13963.939, 2965.57 14025.601, 2921.992 14069.055, 2859.56 14113.689, 2798.736 14157.013, 2691.712 14201.779, 2569.785 14245.2, 2462.023 14245.823, 2368.572 14228.88, 2294.175 14184.16, 2251.867 14108.226, 2214.667 14016.792, 2198.342 13919.118, 2196.999 13805.38, 2213.618 13697.669, 2223.502 13611.584, 2248.528 13553.355, 2258.838 13505.877, 2276.507 13470.642, 2326.465 13461.834, 2371.575 13461.834, 2382.516 13505.877, 2400.184 13541.112, 2391.35 13593.966, 2375.741 13648.442, 2347.18 13743.718, 2323.99 13820.794, 2276.507 13919.896, 2238.095 13988.836, 2188.165 14069.646, 2149.624 14108.076, 2099.823 14148.925, 2037.984 14166.544, 1993.814 14140.117, 1967.527 14096.43, 1940.809 14025.601, 1914.845 13913.415, 1914.306 13778.952, 1939.981 13625.343, 1940.809 13497.069, 1949.463 13376.258, 1949.643 13303.273, 1966.581 13261.048, 1967.311 13208.081, 1993.814 13250.42, 1993.814 13299.516, 1993.814 13373.744, 2001.874 13446.081, 2002.648 13541.112, 2002.648 13631.023, 2002.648 13734.908, 2002.648 13808.085, 2002.648 13875.851, 2002.648 13914.608, 2002.648 13955.131, 1986.051 13891.066, 1976.146 13831.807, 1976.146 13772.112, 1976.146 13690.863, 1976.146 13612.931, 1967.311 13541.112, 1958.631 13463.219, 1958.477 13417.789, 1958.477 13375.558, 1958.477 13320.891, 1958.477 13285.656, 2002.14 13303.02, 2020.316 13356.126, 2045.491 13414.701, 2064.487 13505.877, 2089.634 13597.818, 2099.823 13708.482, 2099.823 13806.212, 2099.823 13928.703, 2099.823 14028.058, 2090.99 14113.689, 2082.682 14155.108, 2073.321 14201.779, 2064.487 14254.631, 2046.819 14191.685, 2046.819 14069.646, 2062.234 13923.622, 2082.155 13752.526, 2105.406 13613.425, 2126.326 13479.451, 2152.266 13375.988, 2170.497 13312.083, 2187.98 13268.498, 2205.789 13232.848, 2214.376 13293.305, 2205.833 13356.126, 2189.029 13414.771, 2179.331 13523.495, 2179.331 13638.111, 2161.663 13778.952, 2153.495 13892.974, 2135.16 14007.984, 2126.929 14090.06, 2117.492 14166.544, 2117.492 14216.082, 2108.658 14263.441, 2135.16 14184.16, 2159.104 14064.786, 2188.165 13911.086, 2228.99 13748.255, 2276.507 13602.774, 2325.281 13481.187, 2373.682 13391.361, 2420.402 13344.775, 2470.858 13303.273, 2509.538 13280.131, 2557.087 13276.848, 2583.482 13341.786, 2585.702 13408.979, 2585.702 13479.44, 2576.868 13585.158, 2568.033 13717.291, 2550.365 13840.615, 2541.726 13961.225, 2523.863 14069.646, 2506.195 14148.924, 2488.526 14219.396, 2470.858 14254.631, 2453.189 14289.868, 2435.723 14246.629, 2435.521 14201.779, 2435.521 14125.099, 2435.521 14007.984, 2452.107 13867.408, 2479.692 13726.099, 2529.847 13601.069, 2559.199 13479.451, 2583.046 13384.339, 2621.038 13294.465, 2671.346 13235.939, 2709.38 13188.758, 2751.218 13163.728, 2796.642 13145.252, 2824.224 13241.61, 2832.411 13323.252, 2833.058 13461.834, 2840.987 13612.063, 2833.058 13778.952, 2825.203 13896.438, 2806.555 14025.601, 2790.814 14104.086, 2771.219 14201.779, 2755.832 14263.147, 2727.048 14316.294, 2691.712 14316.294, 2682.877 14281.059, 2682.877 14201.779, 2682.877 14082.324, 2700.546 13937.514, 2743.274 13775.608, 2771.219 13646.819, 2805.094 13528.593, 2841.892 13444.215, 2892.199 13394.053, 2939.067 13347.318, 2996.753 13314.449, 3036.243 13312.083, 3071.58 13312.083, 3114.156 13363.347, 3133.419 13417.789, 3157.967 13483.063, 3168.756 13576.349, 3185.36 13675.693, 3186.424 13814.188, 3186.424 13946.225, 3186.424 14078.455, 3186.424 14167.264, 3168.756 14245.823, 3145.242 14284.898, 3125.641 14322.995, 3106.917 14281.135, 3098.082 14192.97, 3089.248 14052.027, 3089.248 13902.276, 3106.917 13726.099, 3124.585 13602.774, 3159.304 13498.916, 3186.424 13426.597, 3229.864 13365.954, 3274.765 13320.891, 3333.854 13287.223, 3389.609 13294.465, 3431.325 13319.422, 3451.448 13364.936, 3459.757 13414.645, 3469.116 13497.069, 3485.804 13571.949, 3486.785 13673.247, 3486.785 13771.35, 3477.951 13884.66, 3469.782 13982.397, 3451.448 14087.264, 3443.154 14161.697, 3433.78 14228.205, 3433.78 14268.525, 3424.946 14305.436, 3398.443 14267.303, 3363.106 14148.925, 3327.77 13972.749, 3327.77 13778.952, 3345.438 13549.923, 3363.106 13400.171, 3407.278 13285.656, 3433.78 13206.375, 3469.116 13162.332, 3521.084 13118.977, 3564.268 13151.505, 3575.126 13188.758, 3601.629 13294.465, 3618.574 13387.4, 3610.463 13497.069, 3602.112 13588.665, 3583.96 13726.099, 3575.641 13858.828, 3557.458 13963.939, 3540.708 14030.744, 3522.122 14113.689, 3505.329 14172.294, 3477.951 14219.396, 3424.946 14228.205, 3371.941 14201.779, 3356.257 14147.044, 3354.272 14069.646, 3354.272 13979.61, 3363.106 13822.997, 3389.609 13646.819, 3416.111 13523.495, 3469.116 13417.789, 3513.287 13338.509, 3566.292 13268.038, 3610.463 13223.993, 3672.302 13188.758, 3707.638 13162.332, 3751.588 13144.801, 3795.781 13144.714, 3830.978 13214.343, 3831.317 13259.229, 3831.317 13301.446, 3813.648 13373.744, 3797.165 13439.489, 3760.644 13541.112, 3735.726 13632.218, 3681.136 13734.908, 3632.772 13807.245, 3592.795 13867.041, 3557.458 13902.276, 3539.79 13849.423, 3539.79 13792.353, 3566.292 13726.099, 3615.187 13652.967, 3672.302 13558.73, 3743.301 13464.337, 3813.648 13382.553, 3875.781 13320.598, 3937.326 13268.038, 3983.901 13244.816, 4023.487 13225.08, 4061.005 13232.802, 4061.005 13285.656, 4008 13364.936, 3963.829 13426.597, 3919.658 13488.26, 3876.274 13540.172, 3840.15 13585.158, 3787.146 13646.819, 3769.477 13682.056, 3804.814 13682.056, 3840.15 13664.438, 3795.98 13664.438, 3742.975 13664.438, 3700.799 13664.438, 3664.315 13681.633, 3619.297 13708.482, 3560.732 13733.51, 3504.453 13761.334, 3469.116 13787.762, 3424.946 13814.188, 3389.609 13822.997, 3354.272 13840.615, 3318.936 13849.423, 3274.765 13849.423, 3239.429 13849.423, 3221.76 13814.188, 3221.76 13778.952, 3248.263 13743.718, 3212.926 13734.908, 3177.59 13752.526, 3133.419 13770.144, 3089.248 13787.762, 3053.911 13796.569, 3009.741 13796.569, 3000.906 13761.334, 3018.575 13726.099, 3036.243 13690.863, 3062.746 13655.628, 3105.745 13595.603, 3151.087 13558.73, 3218.771 13516.55, 3265.931 13488.26, 3301.268 13470.642, 3353.139 13453.4, 3389.609 13453.024, 3381.352 13495.342, 3336.604 13541.112, 3287.329 13590.248, 3221.76 13646.819, 3165.927 13686.587, 3098.082 13734.908, 3043.073 13758.418, 2983.238 13787.762, 2939.067 13805.38, 2903.731 13822.997, 2859.56 13831.807, 2824.224 13840.615, 2833.058 13787.762, 2859.308 13735.41, 2886.063 13682.056, 2937.478 13622.242, 2992.073 13558.73, 3050.79 13491.817, 3106.917 13435.407, 3157.788 13393.135, 3204.092 13364.936, 3254.477 13348.189, 3308.649 13330.183, 3281.641 13368.603, 3204.092 13435.407, 3124.569 13498.843, 2992.073 13593.966, 2871.988 13673.796, 2753.551 13743.718, 2674.121 13775.398, 2585.702 13805.38, 2532.697 13805.38, 2488.526 13814.188, 2453.189 13805.38, 2453.189 13752.526, 2479.692 13682.056, 2506.194 13611.584, 2559.065 13523.717, 2629.873 13426.597, 2723.268 13308.07, 2797.721 13241.61, 2865.384 13199.441, 2912.565 13171.14, 2955.201 13162.637, 2992.073 13153.522, 3034.264 13136.694, 2983.238 13188.758, 2932.96 13238.893, 2833.058 13338.509, 2728.192 13451.119, 2612.204 13558.73, 2530.672 13631.899, 2444.355 13699.673, 2395.802 13723.88, 2338.346 13761.334, 2294.175 13770.144, 2267.673 13717.291, 2267.673 13673.247, 2276.507 13602.774, 2303.009 13488.26, 2347.18 13373.744, 2417.853 13232.802, 2453.189 13144.714, 2479.28 13084.011, 2515.028 13074.242, 2532.697 13109.479, 2515.028 13188.758, 2489.423 13265.354, 2426.687 13373.744, 2359.803 13482.12, 2276.507 13593.966, 2208.67 13686.974, 2126.326 13778.952, 2067.895 13853.862, 2002.648 13919.896, 1960.25 13962.171, 1923.141 13981.557, 1887.804 13946.321, 1887.804 13893.468, 1887.804 13821.989, 1896.638 13682.056, 1912.675 13522.144, 1940.809 13382.553, 1984.98 13276.848, 2011.482 13232.802, 2046.819 13215.185, 2073.321 13250.42, 2064.487 13294.465, 2055.653 13347.318, 2046.819 13426.597, 2037.984 13505.877, 2011.482 13611.584, 1993.893 13725.589, 1976.146 13822.997, 1976.146 13906.579, 1967.311 13972.749, 1958.477 14007.984, 1958.477 14052.027, 1958.477 14087.264, 1993.814 14096.071, 2011.482 14043.22, 2020.316 14007.984, 2020.316 13963.939, 2029.15 13902.276, 2029.15 13840.615, 2029.15 13761.334, 2020.316 13717.291, 2002.648 13682.056, 1967.311 13673.247, 1932.441 13742.553, 1914.306 13814.188, 1905.78 13890.711, 1887.804 13972.749, 1887.804 14041.115, 1887.804 14113.689, 1887.804 14172.89, 1878.97 14219.396, 1878.97 14254.631, 1878.97 14210.588, 1878.97 14148.925, 1896.638 14052.027, 1905.472 13928.703, 1923.141 13770.144, 1940.809 13673.247, 1967.311 13585.158, 1976.146 13532.304, 2002.648 13479.451, 2037.984 13488.26, 2054.288 13544.477, 2064.487 13602.774, 2081.002 13660.412, 2099.823 13752.526, 2125.476 13846.317, 2135.16 13955.131, 2135.16 14056.188, 2152.829 14148.925, 2177.929 14215.667, 2188.165 14272.251, 2230.803 14298.677, 2267.673 14281.059, 2329.511 14245.823, 2382.516 14201.779, 2453.189 14140.117, 2550.365 14069.646, 2674.043 13981.557, 2771.219 13911.086, 2877.228 13840.615, 2983.238 13778.952, 3106.917 13708.482, 3221.76 13655.628, 3336.604 13593.966, 3424.946 13549.923, 3513.129 13514.75, 3601.629 13488.26, 3697.326 13462.235, 3778.312 13470.642, 3847.441 13487.875, 3910.824 13523.495, 3979.731 13566.438, 4025.668 13611.584, 4061.005 13646.819, 4078.673 13690.863, 4087.507 13726.099, 4087.507 13761.334, 4087.507 13805.38, 4087.507 13856.023, 4069.838 13919.896, 4061.372 13987.437, 4061.005 14069.646, 4076.84 14132.807, 4078.673 14184.16, 4105.175 14219.396, 4140.512 14192.97, 4167.014 14131.309, 4202.351 14016.792, 4246.521 13902.276, 4308.36 13761.334, 4343.697 13655.628, 4370.2 13558.73, 4387.868 13523.495, 4414.371 13488.26, 4449.707 13453.024, 4484.9 13505.448, 4476.209 13541.112, 4467.375 13576.349, 4458.542 13620.394, 4458.542 13663.548, 4449.707 13726.099, 4449.707 13776.756, 4440.873 13840.615, 4432.805 13880.841, 4423.205 13919.896, 4423.205 13963.939, 4423.205 13999.175, 4423.205 14034.41, 4449.707 13972.749, 4449.707 13912.008, 4449.707 13840.615, 4449.707 13754.493, 4449.707 13690.863, 4449.707 13639.297, 4449.707 13603.226, 4449.707 13550.716, 4449.707 13593.966, 4440.873 13646.819, 4423.205 13708.482, 4415.193 13756.412, 4396.702 13805.38</trace>
</ink>
</file>

<file path=ppt/ink/ink219.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1021.057 13572.552 533.15, 1021.057 13330.699 862.721, 1021.057 13199.506 859.431, 1021.057 13057.271 857.346, 1021.057 12929.2 857.152, 1021.057 12809.95 858.893, 1021.057 12676.65 860.346, 1021.057 12534.428 859.873, 1021.057 12389.874 858.465, 1021.057 12261.017 858.023, 1021.057 12125.072 858.942, 1021.057 11991.56 861.574, 1021.057 11872.575 868.139, 1279.577 11798.086 865.523, 1433.104 11798.086 862.378, 1580.542 11798.086 860.16, 1713.789 11777.303 861.487, 1870.721 11749.604 860.237, 1998.404 11720.643 857.953, 2148.094 11677.473 859.349, 2266.279 11648.277 861.761, 2404.44 11627.122 862.19, 2522.513 11602.467 863.053, 2654.879 11594.464 868.746, 2784.091 11594.459 870.684, 2905.791 11594.459 869.677, 3036.104 11594.459 869.955, 3157.461 11594.459 872.128, 3209.035 11837.504 866.104, 3209.035 11968.901 861.867, 3209.035 12121.699 857.447, 3209.035 12240.056 853.466, 3209.035 12378.062 848.902, 3209.035 12521.669 849.53, 3209.035 12671.948 853.861, 3209.035 12812.986 857.96, 3228.465 12952.858 859.532, 3266.971 13079.865 859.271, 3299.012 13198.744 859.466, 3338.635 13329.51 861.419, 3409.485 13567.433 866.515, 3437.199 13701.638 865.829, 3442.396 13821.431 867.64, 3442.42 13946.57 869.725, 3470.552 14064.024 871.285, 3459.21 14193.231 242.47</trace>
</ink>
</file>

<file path=ppt/ink/ink22.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15533.432 10862.565, 15447.974 10862.565, 15362.516 10905.172, 15255.694 10926.476, 15170.235 10990.386, 15063.412 11096.902, 14956.591 11203.419, 14871.133 11309.936, 14828.404 11395.149, 14785.674 11480.363, 14828.404 11352.543, 14849.768 11203.419, 14913.862 11011.688, 14956.591 10841.263, 15042.049 10628.229, 15063.412 10500.408, 15106.143 10372.588, 15127.507 10287.375, 15148.87 10202.161, 15170.235 10116.947, 15234.329 10202.161, 15255.694 10308.678, 15255.694 10415.195, 15277.058 10521.712, 15277.058 10670.836, 15277.058 10819.958, 15277.058 10947.778, 15277.058 11032.992, 15255.694 11118.206, 15212.966 11267.329, 15127.507 11373.846, 15042.049 11395.149, 14956.591 11373.846, 14871.133 11288.633, 14807.039 11182.115, 14785.674 11054.295, 14785.674 10947.778, 14785.674 10841.263, 14785.674 10692.139, 14785.674 10585.622, 14785.674 10479.104, 14785.674 10372.588, 14828.404 10266.071, 14828.404 10159.555, 14849.768 10074.341, 14849.768 9989.127, 14807.039 10116.947, 14764.31 10244.769, 14700.218 10372.588, 14636.122 10479.104, 14572.029 10585.622, 14550.664 10670.836, 14507.936 10756.049, 14465.208 10841.263, 14401.114 10926.476, 14294.291 10926.476, 14230.197 10819.958, 14187.47 10734.745, 14166.104 10628.229, 14166.104 10543.015, 14166.104 10436.498, 14230.197 10351.284, 14315.656 10287.375, 14422.479 10287.375, 14529.301 10329.981, 14636.122 10415.195, 14721.582 10543.015, 14807.039 10649.532, 14849.768 10756.049, 14871.133 10862.565, 14849.768 10947.778, 14742.945 11011.688, 14636.122 11011.688, 14486.571 10990.386, 14401.114 10926.476, 14294.291 10841.263, 14166.104 10670.836, 14102.011 10585.622, 14037.918 10500.408, 13952.459 10372.588, 13888.366 10266.071, 13824.272 10138.251, 13781.543 10010.43, 13760.178 9903.914, 13717.449 9818.7, 13717.449 9712.184, 13696.086 9626.97, 13781.543 9626.97, 13867.001 9648.272, 13995.188 9712.184, 14123.376 9797.397</trace>
</ink>
</file>

<file path=ppt/ink/ink220.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7512.152 12575.771, 7580.322 12575.771, 7641.631 12575.771, 7739.214 12575.771, 7815.424 12575.771, 7888.539 12575.771, 7966.17 12575.771, 8024.752 12546.564, 8132.403 12519.255, 8242.995 12503.113, 8344.086 12502.752, 8405.201 12488.319, 8521.918 12488.149, 8581.291 12488.149, 8652.394 12473.969, 8713.103 12473.545, 8784.548 12459.297, 8873.094 12458.941, 8959.341 12458.941, 9047.356 12458.941, 9119.969 12445.406, 9206.546 12444.338, 9280.969 12430.836, 9353.934 12429.733, 9430.743 12429.733, 9489.326 12415.129, 9559.738 12415.129, 9619.63 12415.129, 9694.366 12415.129, 9650.43 12356.714, 9606.491 12298.299, 9577.2 12239.884, 9562.555 12181.468, 9503.972 12108.449, 9460.418 12036.194, 9430.743 11977.015, 9401.452 11918.6, 9357.515 11860.184, 9342.869 11801.77, 9313.577 11731.847, 9285.396 11672.545, 9241.439 11600.578, 9184.091 11486.28, 9138.96 11396.245, 9108.537 11309.478, 9066.618 11223.653, 9035.309 11150.284, 9007.918 11077.265, 8991.371 11013.346, 8962.079 10954.746, 8932.789 10896.33, 8903.497 10823.312, 8874.206 10764.896, 8844.914 10693.797, 8815.622 10633.461, 8786.332 10575.046, 8757.04 10516.632, 8742.394 10458.216, 8683.812 10516.632, 8639.873 10575.046, 8610.582 10633.461, 8581.291 10691.878, 8551.999 10750.292, 8493.417 10852.52, 8464.125 10910.935, 8421.307 10981.722, 8363.934 11068.093, 8317.668 11129.992, 8288.376 11188.407, 8244.438 11261.426, 8215.148 11319.842, 8171.21 11392.861, 8127.273 11451.276, 8097.981 11509.691, 8054.044 11568.108, 8024.752 11626.522, 7980.815 11684.938, 7936.878 11757.957, 7878.295 11845.58, 7834.359 11933.203, 7790.421 12020.826, 7775.775 12093.846, 7746.484 12181.468, 7702.547 12254.488, 7673.255 12312.902, 7629.318 12371.318, 7585.381 12429.733, 7556.09 12488.149, 7614.673 12502.752, 7673.255 12444.338, 7744.999 12401.267, 7819.712 12342.11, 7878.295 12312.902, 7951.524 12269.091, 8024.752 12225.279, 8097.981 12181.468, 8156.564 12152.261, 8240.541 12097.731, 8312.842 12038.639, 8372.033 11995.824, 8434.833 11947.807, 8493.417 11903.995, 8551.999 11860.184, 8610.582 11801.77, 8610.582 11743.354, 8551.999 11743.354, 8493.417 11757.957, 8423.407 11800.164, 8346.959 11845.58, 8282.22 11897.224, 8200.502 11977.015, 8156.564 12035.43, 8112.627 12104.289, 8112.627 12166.643, 8171.21 12210.676, 8229.793 12254.488, 8171.21 12166.865, 8171.21 12108.449, 8141.919 12020.826, 8115.167 11914.124, 8112.627 11787.165, 8112.627 11661.285, 8141.919 11538.899, 8195.476 11432.094, 8244.438 11334.445, 8311.156 11267.919, 8376.251 11203.012, 8426.815 11139.985, 8502.402 11088.062, 8566.645 11056.973, 8648.979 11021.788, 8713.103 10998.558, 8786.332 10983.953, 8830.268 11081.48, 8800.978 11173.803, 8758.266 11273.176, 8683.812 11392.861, 8599.717 11504.666, 8522.708 11611.919, 8467.818 11694.018, 8405.542 11772.561, 8332.312 11845.58, 8288.376 11903.995, 8273.73 11816.372, 8273.73 11737.419, 8288.376 11655.73, 8313.883 11566.712, 8361.604 11392.861, 8436.083 11194.82, 8537.354 10954.746, 8639.111 10751.812, 8713.103 10618.857, 8771.686 10575.046, 8843.314 10660.278, 8830.268 10750.292, 8801.751 10835.6, 8757.04 10954.746, 8728.264 11069.52, 8683.812 11188.407, 8655.711 11300.485, 8610.582 11407.465, 8569.009 11490.375, 8538.656 11550.905, 8493.417 11626.522, 8452.55 11708.023, 8405.542 11772.561, 8317.668 11845.58, 8259.084 11874.787, 8200.502 11874.787, 8185.856 11806.134, 8185.856 11732.475, 8210.035 11651.322, 8242.951 11544.833, 8284.05 11432.854, 8332.312 11319.842, 8391.38 11213.827, 8464.125 11086.181, 8525.396 11000.646, 8566.325 10940.779, 8624.938 10882.017, 8595.937 10969.35, 8567.008 11041.465, 8522.708 11129.992, 8494.536 11214.266, 8449.479 11349.049, 8421.597 11474.162, 8376.251 11597.314, 8348.99 11665.271, 8317.668 11757.957, 8303.022 11816.372, 8273.73 11889.392, 8244.438 11947.807, 8200.502 12020.826, 8141.919 12093.846, 8097.981 12152.261, 8083.336 12093.846, 8083.336 11991.618, 8108.351 11916.789, 8156.564 11772.561, 8218.678 11611.529, 8361.604 11334.445, 8522.312 11063.257, 8669.165 10852.52, 8754.184 10767.744, 8830.268 10706.48, 8888.852 10691.878, 8932.789 10750.292, 8946.641 10819.352, 8932.789 10940.142, 8905.491 11062.632, 8859.56 11217.615, 8817.979 11341.997, 8771.686 11465.881, 8730.866 11560.853, 8683.812 11684.938, 8657.676 11776.146, 8595.937 11874.787, 8555.285 11942.347, 8493.417 12035.43, 8440.346 12101.578, 8392.354 12163.957, 8317.668 12225.279, 8247.99 12239.884, 8229.793 12166.865, 8244.438 12108.449, 8302.528 12036.416, 8345.908 11963.982, 8389.342 11891.717, 8434.156 11817.386, 8505.807 11745.602, 8565.294 11672.355, 8623.862 11613.28, 8682.809 11569.107, 8713.103 11655.73, 8683.812 11757.957, 8657.46 11849.923, 8625.228 11947.807, 8610.582 12006.223, 8581.291 12064.638, 8551.999 12137.656, 8522.708 12196.072, 8493.417 12067.964, 8508.062 11991.618, 8536.248 11893.251, 8566.645 11787.165, 8622.12 11662.703, 8683.812 11538.899, 8777.943 11431.628, 8830.268 11349.049, 8903.497 11261.426, 8962.079 11217.615, 9020.662 11276.03, 8991.371 11378.258, 8964.917 11483.772, 8903.497 11611.919, 8851.599 11715.42, 8830.268 11782.632, 8800.978 11860.184, 8763.588 11934.746, 8727.748 12006.223, 8683.812 12079.242, 8654.52 12137.656, 8625.228 12196.072, 8609.379 12112.047, 8625.228 12035.43, 8665.35 11915.407, 8698.457 11801.77, 8752.66 11707.184, 8786.332 11641.126, 8830.268 11582.711, 8888.852 11524.296, 8947.435 11480.485, 8991.371 11553.504, 8991.371 11641.126, 8991.371 11699.542, 8962.079 11772.561, 8947.435 11830.977, 8918.143 11903.995, 8903.497 11962.41, 8874.206 12020.826, 8815.622 12093.846, 8742.394 12152.261, 8683.812 12181.468, 8625.228 12196.072, 8508.062 12196.072, 8449.479 12196.072, 8390.896 12181.468, 8317.668 12108.449, 8259.084 12064.638, 8216.216 11993.749, 8187.147 11922.461, 8185.856 11822.977, 8185.856 11760.958, 8244.438 11728.749, 8303.022 11714.145, 8332.312 11772.561, 8332.312 11852.672, 8303.022 11933.203, 8273.73 11991.618, 8171.21 12079.242, 8100.626 12121.472, 8039.399 12152.261, 7966.17 12166.865, 7892.941 12166.865, 7834.359 12123.053, 7863.65 12064.638, 7922.233 12020.826, 7992.727 11992.982, 8051.366 11978.351, 8112.627 11962.41, 8171.21 11962.41, 8185.856 12028.967, 8171.21 12091.711, 8141.919 12151.676</trace>
</ink>
</file>

<file path=ppt/ink/ink221.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9086.64 11430.022, 9086.64 11594.356, 9086.64 11766.738, 9086.64 11901.425, 9086.64 12069.783, 9086.64 12204.47, 9086.64 12339.157, 9019.104 12473.844, 9019.104 12314.753, 9019.104 12059.759, 9019.104 11868.911, 9019.104 11733.067, 9019.104 11598.381, 9116.979 11761.612</trace>
</ink>
</file>

<file path=ppt/ink/ink222.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8580.116 12069.783, 8810.33 12135.897, 8951.567 12137.128, 9086.64 12170.799, 8951.567 12170.799, 9086.64 12103.456, 9287.184 12170.112, 9422.334 12238.143, 9221.713 12170.799, 9086.64 12103.456, 9221.713 12002.441, 9356.785 12002.441, 9289.249 11867.755, 9092.613 11770.709, 8951.567 11699.396, 8850.262 11564.709, 8985.334 11699.396, 9120.407 11867.755, 9255.481 12002.441</trace>
</ink>
</file>

<file path=ppt/ink/ink223.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798.857 14518.05 533.15, 708.834 14237.68 856.355, 678.473 14075.286 847.741, 670.795 13930.993 849.216, 657.212 13791.018 858.658, 638.268 13642.864 866.149, 597.602 13501.476 865.782, 575.161 13361.604 863.948, 571.173 13193.551 863.503, 571.173 13036.858 862.527, 571.173 12880.286 863.572, 571.173 12741.588 864.629, 571.173 12586.126 866.24, 571.173 12438.488 868.545, 571.173 12298.191 870.362, 603.7 12163.496 873.03, 765.413 12107.615 867.221, 907.221 12088.931 863.339, 1084.126 12086.732 856.865, 1274.734 12097.31 840.382, 1429.253 12115.745 821.639, 1667.306 12147.794 778.586, 1845.203 12171.749 752.548, 2097.048 12197.919 714.896, 2239.785 12204.621 715.516, 2451.609 12211.81 723.851, 2583.556 12213.494 735.304, 2772.383 12215.049 763.513, 2954.674 12215.297 799.48, 3192.691 12215.297 823.968, 3385.35 12215.297 827.189, 3550.73 12215.297 828.193, 3719.901 12215.297 833.672, 3858.503 12215.297 838.54, 3992.485 12215.297 844.909, 4166.657 12215.297 854.578, 4347.033 12215.297 861.12, 4482.98 12215.297 860.477, 4657.379 12215.297 857.538, 4812.257 12215.297 858.388, 4973.835 12215.297 863.096, 5109.57 12215.297 864.66, 5267.924 12215.297 864.991, 5404.601 12204.108 867.936, 5546.981 12183.111 869.204, 5681.473 12182.863 871.038, 5813.801 12461.05 867.027, 5844.973 12610.688 863.347, 5866.227 12753.298 857.162, 5883.103 12935.169 855.091, 5896.533 13075.531 852.512, 5927.225 13267.896 846.658, 5959.422 13462.385 847.395, 5991.97 13656.64 850.559, 6024.503 13815.788 854.557, 6056.929 13964.33 858.7, 6112.787 14145.558 859, 6152.117 14301.786 857.574, 6186.46 14438.687 857.961, 6287.1 14688.816 868.569, 6308.375 14831.406 241.714</trace>
</ink>
</file>

<file path=ppt/ink/ink224.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1505.908 10933.171, 1430.606 10958.2, 1305.935 10970.632, 1242.35 10995.744, 1192.149 11020.772, 1141.947 11058.315, 1104.296 11108.374, 1091.746 11170.946, 1104.296 11221.005, 1129.397 11271.062, 1154.498 11321.12, 1204.699 11358.664, 1254.901 11371.179, 1347.373 11396.206, 1436.609 11432.118, 1518.142 11433.75, 1592.672 11458.417, 1655.769 11483.561, 1706.109 11508.535, 1756.916 11571.409, 1769.466 11633.982, 1769.466 11721.584, 1756.916 11771.642, 1719.265 11834.214, 1694.164 11884.271, 1643.963 11946.844, 1597.39 12004.895, 1543.56 12059.475, 1468.257 12109.532, 1380.405 12147.075, 1330.203 12147.075, 1280.002 12122.047</trace>
</ink>
</file>

<file path=ppt/ink/ink225.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2246.381 10695.396, 2246.381 10780.627, 2246.381 10845.569, 2246.381 10914.211, 2246.381 11033.287, 2246.381 11160.608, 2246.381 11283.577, 2246.381 11364.943, 2246.381 11471.294, 2246.381 11564.046, 2246.381 11659.011, 2246.381 11716.507, 2246.381 11796.67, 2246.381 11846.729, 2246.381 11921.814, 2246.381 11976.378, 2246.381 12034.445, 2246.381 12109.532, 2246.381 12159.59, 2246.381 12209.648</trace>
</ink>
</file>

<file path=ppt/ink/ink226.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2196.179 11183.461, 2255.336 11160.225, 2307.219 11146.872, 2369.058 11145.917, 2431.791 11145.917, 2482.774 11169.917, 2547.59 11233.52, 2597.792 11296.091, 2635.443 11396.206, 2673.094 11446.265, 2673.094 11508.838, 2685.644 11558.896, 2685.644 11621.468, 2673.094 11684.04, 2660.544 11734.099, 2647.993 11784.156, 2647.993 11834.214, 2647.993 11884.271, 2673.094 11934.329, 2710.745 11984.388, 2760.947 12034.445, 2811.148 12084.503</trace>
</ink>
</file>

<file path=ppt/ink/ink227.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3401.016 11846.729, 3341.825 11776.375, 3288.063 11709.069, 3235.067 11635.088, 3187.66 11558.896, 3165.037 11502.5, 3137.458 11421.235, 3126.321 11321.291, 3124.908 11221.005, 3124.908 11125.356, 3137.458 10995.744, 3179.779 10879.694, 3212.76 10770.482, 3237.283 10697.128, 3275.512 10632.824, 3323.829 10560.556, 3411.401 10484.27, 3463.768 10457.621, 3523.874 10421.66, 3599.582 10407.562, 3664.574 10445.106, 3727.326 10507.68, 3784.842 10553.561, 3852.83 10657.853, 3930.982 10758.046, 3990.884 10870.599, 4025.116 10950.244, 4053.636 11070.83, 4065.009 11172.895, 4066.187 11283.577, 4066.187 11345.179, 4041.086 11471.294, 4029.958 11582.255, 3990.884 11721.584, 3948.197 11806.715, 3904.99 11867.853, 3828.576 11946, 3765.697 11959.358, 3702.871 11971.873, 3652.024 11971.873, 3539.07 11959.358, 3455.985 11923.853, 3388.466 11884.271, 3350.815 11834.214, 3288.063 11734.099, 3240.452 11603.542</trace>
</ink>
</file>

<file path=ppt/ink/ink228.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4518 12046.96, 4505.45 11971.873, 4493.125 11824.396, 4480.349 11734.099, 4467.941 11659.859, 4467.799 11596.438, 4467.799 11522.503, 4467.799 11471.294, 4492.9 11421.235, 4492.9 11371.179, 4505.153 11310.086, 4505.45 11234.554, 4505.45 11160.589, 4516.859 11086.76, 4529.701 11010.8, 4542.194 10912.663, 4554.685 10835.947, 4555.652 10773.294, 4567.121 10722.581, 4579.457 10661.73, 4593.303 10607.795, 4605.853 10557.736, 4630.954 10507.68, 4681.155 10482.65, 4731.357 10445.106, 4794.108 10407.562, 4844.31 10395.048, 4904.057 10383.534, 4969.814 10370.02, 5032.565 10382.534, 5095.318 10420.077, 5154.718 10479.309, 5182.992 10532.353, 5195.513 10594.867, 5183.17 10657.853, 5170.62 10707.911, 5132.969 10795.512, 5082.767 10883.113, 5020.016 10945.686, 4957.264 11008.259, 4894.512 11058.315, 4835.855 11081.712, 4781.559 11120.889, 4706.256 11158.432, 4656.054 11170.946, 4605.853 11195.976, 4580.752 11145.917</trace>
</ink>
</file>

<file path=ppt/ink/ink229.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1764.126 14157.734, 1764.126 14072.766, 1764.126 14026.887, 1764.126 13990.365, 1764.126 13932.603, 1764.126 13893.468, 1764.126 13852.632, 1764.126 13814.188, 1764.126 13778.952, 1764.126 13737.621, 1764.126 13690.863, 1764.126 13646.819, 1764.126 13611.584, 1764.126 13576.349, 1764.126 13541.112, 1764.126 13497.069, 1764.126 13461.834, 1764.126 13426.597, 1764.126 13391.361, 1764.126 13347.318, 1772.96 13312.083, 1781.794 13270.167, 1790.628 13233.887, 1808.297 13197.566, 1817.131 13162.332, 1852.467 13127.097, 1902.333 13110.521, 1973.102 13109.479, 2027.213 13109.479, 2080.112 13109.479, 2117.492 13127.097, 2166.45 13135.231, 2214.667 13144.714, 2263.609 13144.714, 2311.843 13153.522, 2368.943 13153.522, 2426.687 13162.332, 2474.805 13170.328, 2532.697 13171.14, 2587.023 13171.14, 2647.541 13171.14, 2694.094 13155.667, 2753.551 13144.714, 2800.081 13136.98, 2877.228 13127.097, 2962.356 13111.663, 3045.077 13100.669, 3105.204 13093.174, 3186.424 13083.051, 3265.931 13074.242, 3327.77 13074.242, 3379.409 13065.661, 3424.946 13065.434, 3477.928 13047.823, 3530.955 13047.815, 3601.248 13047.815, 3636.965 13047.815, 3698.804 13039.007, 3767.146 13030.489, 3831.317 13030.198, 3900.28 13021.603, 3946.161 13021.389, 3981.497 13021.389, 4041.706 13021.389, 4094.25 13013.275, 4138.855 13012.58, 4191.156 13012.58, 4235.781 13012.58, 4271.677 13012.58, 4308.36 13012.58, 4343.697 13012.58, 4379.034 13030.198, 4420.999 13030.198, 4489.211 13046.885, 4526.859 13056.625, 4564.551 13065.434, 4599.888 13083.051, 4635.225 13127.097, 4652.893 13171.14, 4661.727 13215.185, 4670.561 13259.229, 4679.395 13303.273, 4688.229 13338.509, 4688.229 13391.361, 4696.037 13430.289, 4697.063 13488.26, 4705.111 13528.379, 4705.897 13585.158, 4714.732 13620.394, 4714.732 13664.438, 4714.732 13703.804, 4714.732 13761.334, 4722.077 13797.957, 4723.565 13849.423, 4723.565 13902.276, 4723.565 13937.514, 4732.277 13981.311, 4732.4 14025.601, 4749.938 14078.068, 4750.068 14113.689, 4758.902 14166.544, 4767.736 14201.779, 4767.736 14237.014, 4775.949 14288.008, 4732.784 14246.206, 4680.747 14203.126, 4626.39 14166.544, 4567.759 14116.432, 4502.712 14078.455, 4452.229 14036.505, 4370.2 13999.175, 4296.435 13950.139, 4193.517 13919.896, 4111.366 13895.319, 3999.165 13867.041, 3908.73 13842.446, 3787.146 13831.807, 3689.427 13823.685, 3566.292 13814.188, 3477.563 13798.102, 3380.775 13787.762, 3323.872 13763.444, 3257.097 13761.334, 3208.687 13753.29, 3159.921 13761.334, 3115.751 13778.952, 3080.414 13778.952, 3151.087 13752.526, 3211.587 13729.903, 3310.102 13708.482, 3413.748 13678.954, 3557.458 13646.819, 3674.515 13624.935, 3822.482 13593.966, 3943.544 13568.1, 4043.336 13558.73, 4130.284 13558.73, 4202.351 13558.73, 4263.424 13558.73, 4308.36 13576.349, 4343.697 13593.966, 4343.697 13645.942, 4299.526 13699.673, 4232.186 13750.033, 4105.175 13831.807, 3965.148 13913.939, 3831.317 13981.557, 3725.113 14014.142, 3592.795 14025.601, 3488.165 14025.601, 3371.941 14025.601, 3293.174 14025.601, 3249.639 14025.601, 3246.466 13985.142, 3283.599 13946.321, 3345.333 13907.848, 3451.448 13840.615, 3566.685 13756.351, 3698.804 13682.056, 3806.29 13628.466, 3928.492 13576.349, 4025.001 13523.857, 4114.009 13505.877, 4192.891 13488.398, 4246.521 13488.26, 4298.919 13479.552, 4273.024 13532.304, 4230.52 13566.21, 4149.346 13611.584, 4055.616 13645.571, 3946.161 13673.247, 3854.065 13689.943, 3778.312 13690.863, 3742.975 13655.628, 3707.638 13638.012, 3698.804 13595.212, 3725.307 13558.73, 3773.965 13502.124, 3857.819 13435.407, 3955.676 13370.355, 4061.005 13303.273, 4166.281 13246.748, 4281.858 13197.566, 4392.183 13166.136, 4502.712 13162.332, 4583.625 13178.467, 4652.893 13223.993, 4701.385 13272.348, 4723.565 13347.318, 4723.565 13411.207, 4705.897 13532.304, 4690.243 13641.572, 4626.39 13778.952, 4550.935 13876.763, 4458.542 13990.365, 4397.635 14058.691, 4308.36 14140.117, 4255.265 14177.934, 4202.351 14228.205, 4158.18 14254.631, 4122.844 14228.205, 4122.844 14184.16, 4122.844 14117.931, 4140.512 14034.41, 4182.259 13926.177, 4220.019 13822.997, 4269.883 13731.842, 4299.526 13673.247, 4334.863 13638.012, 4370.2 13620.394, 4405.536 13620.394, 4423.205 13655.628, 4414.371 13726.099, 4405.536 13761.334, 4396.702 13814.188, 4388.655 13854.308, 4379.034 13893.468, 4361.365 13928.703, 4326.029 13946.321, 4290.692 13893.468, 4283.054 13840.152, 4281.858 13770.144, 4297.092 13709.383, 4317.195 13646.819, 4342.899 13587.015, 4370.2 13541.112, 4405.141 13488.852, 4432.039 13453.024, 4458.542 13417.789, 4510.82 13365.66, 4554.446 13364.936, 4581.649 13408.127, 4591.054 13497.069, 4608.086 13615.96, 4591.054 13761.334, 4557.515 13903.464, 4529.214 14016.792, 4512.629 14091.212, 4485.043 14166.544, 4458.542 14201.779, 4407.545 14236.346, 4370.2 14237.014, 4308.36 14201.779, 4284.27 14161.742, 4246.521 14060.836, 4230.483 13924.906, 4228.854 13770.144, 4228.854 13626.803, 4255.355 13505.877, 4304.739 13435.531, 4352.531 13356.126, 4391.513 13317.257, 4429.514 13288.174, 4496.209 13269.335, 4551.726 13324.394, 4573.385 13382.553, 4588.57 13435.547, 4591.054 13514.687, 4591.054 13575.365, 4573.385 13682.056, 4547.469 13785.42, 4520.38 13875.851, 4503.059 13953.575, 4476.399 13989.986, 4440.873 14034.41, 4406.44 14077.327, 4361.742 14096.071, 4352.036 14053.016, 4411.13 14001.761, 4458.542 13963.939, 4515.622 13915.152, 4582.219 13875.851, 4647.064 13843.521, 4697.063 13814.188, 4732.4 13787.762, 4783.211 13778.952, 4785.405 13814.188, 4714.732 13867.041, 4629.057 13921.405, 4476.209 14007.984, 4333.017 14087.308, 4175.848 14148.925, 4059.783 14172.073, 3928.492 14201.779, 3854.188 14209.188, 3742.975 14210.588, 3674.621 14210.588, 3583.96 14210.588, 3538.634 14195.522, 3486.785 14175.353, 3478.055 14131.827, 3469.116 14096.071, 3469.116 14044.268, 3477.951 13999.175, 3503.961 13947.303, 3539.79 13902.276, 3599.715 13851.059, 3645.799 13814.188, 3696.788 13780.295, 3742.975 13761.334, 3792.521 13753.1, 3840.15 13752.526, 3897.251 13752.526, 3946.161 13805.38, 3969.363 13843.94, 3954.994 13919.896, 3923.142 13991.357, 3831.317 14096.071, 3729.337 14189.938, 3583.96 14298.677, 3464.614 14378.012, 3318.936 14430.811, 3216.46 14430.811, 3089.248 14413.192, 3009.828 14373.595, 2921.399 14333.912, 2882.661 14287.561, 2833.058 14237.014, 2817.884 14191.623, 2815.389 14140.117, 2815.389 14104.16, 2824.224 14052.027, 2853.984 14014.935, 2903.731 13963.939, 2971.918 13904.447, 3045.077 13849.423, 3121.918 13789.829, 3212.926 13761.334, 3323.773 13735.827, 3389.609 13726.099, 3432.415 13726.099, 3469.116 13726.099, 3504.453 13726.099, 3522.122 13761.334, 3486.785 13814.188, 3444.199 13873.639, 3345.438 13963.939, 3220.659 14063.477, 3071.58 14175.353, 2924.091 14273.396, 2771.219 14360.338, 2649.485 14416.985, 2532.697 14466.046, 2467.111 14474.219, 2400.184 14474.854, 2359.411 14450.46, 2321.322 14389.339, 2320.677 14351.529, 2320.677 14303.378, 2347.18 14219.396, 2395.567 14106.815, 2453.189 14016.792, 2516.636 13953.527, 2585.702 13911.086, 2654.883 13888.092, 2727.048 13884.66, 2780.894 13884.66, 2833.058 13884.66, 2871.378 13884.66, 2912.565 13893.468, 2951.187 13901.171, 2992.064 13919.891, 3000.906 13963.939, 2965.57 14025.601, 2921.992 14069.055, 2859.56 14113.689, 2798.736 14157.013, 2691.712 14201.779, 2569.785 14245.2, 2462.023 14245.823, 2368.572 14228.88, 2294.175 14184.16, 2251.867 14108.226, 2214.667 14016.792, 2198.342 13919.118, 2196.999 13805.38, 2213.618 13697.669, 2223.502 13611.584, 2248.528 13553.355, 2258.838 13505.877, 2276.507 13470.642, 2326.465 13461.834, 2371.575 13461.834, 2382.516 13505.877, 2400.184 13541.112, 2391.35 13593.966, 2375.741 13648.442, 2347.18 13743.718, 2323.99 13820.794, 2276.507 13919.896, 2238.095 13988.836, 2188.165 14069.646, 2149.624 14108.076, 2099.823 14148.925, 2037.984 14166.544, 1993.814 14140.117, 1967.527 14096.43, 1940.809 14025.601, 1914.845 13913.415, 1914.306 13778.952, 1939.981 13625.343, 1940.809 13497.069, 1949.463 13376.258, 1949.643 13303.273, 1966.581 13261.048, 1967.311 13208.081, 1993.814 13250.42, 1993.814 13299.516, 1993.814 13373.744, 2001.874 13446.081, 2002.648 13541.112, 2002.648 13631.023, 2002.648 13734.908, 2002.648 13808.085, 2002.648 13875.851, 2002.648 13914.608, 2002.648 13955.131, 1986.051 13891.066, 1976.146 13831.807, 1976.146 13772.112, 1976.146 13690.863, 1976.146 13612.931, 1967.311 13541.112, 1958.631 13463.219, 1958.477 13417.789, 1958.477 13375.558, 1958.477 13320.891, 1958.477 13285.656, 2002.14 13303.02, 2020.316 13356.126, 2045.491 13414.701, 2064.487 13505.877, 2089.634 13597.818, 2099.823 13708.482, 2099.823 13806.212, 2099.823 13928.703, 2099.823 14028.058, 2090.99 14113.689, 2082.682 14155.108, 2073.321 14201.779, 2064.487 14254.631, 2046.819 14191.685, 2046.819 14069.646, 2062.234 13923.622, 2082.155 13752.526, 2105.406 13613.425, 2126.326 13479.451, 2152.266 13375.988, 2170.497 13312.083, 2187.98 13268.498, 2205.789 13232.848, 2214.376 13293.305, 2205.833 13356.126, 2189.029 13414.771, 2179.331 13523.495, 2179.331 13638.111, 2161.663 13778.952, 2153.495 13892.974, 2135.16 14007.984, 2126.929 14090.06, 2117.492 14166.544, 2117.492 14216.082, 2108.658 14263.441, 2135.16 14184.16, 2159.104 14064.786, 2188.165 13911.086, 2228.99 13748.255, 2276.507 13602.774, 2325.281 13481.187, 2373.682 13391.361, 2420.402 13344.775, 2470.858 13303.273, 2509.538 13280.131, 2557.087 13276.848, 2583.482 13341.786, 2585.702 13408.979, 2585.702 13479.44, 2576.868 13585.158, 2568.033 13717.291, 2550.365 13840.615, 2541.726 13961.225, 2523.863 14069.646, 2506.195 14148.924, 2488.526 14219.396, 2470.858 14254.631, 2453.189 14289.868, 2435.723 14246.629, 2435.521 14201.779, 2435.521 14125.099, 2435.521 14007.984, 2452.107 13867.408, 2479.692 13726.099, 2529.847 13601.069, 2559.199 13479.451, 2583.046 13384.339, 2621.038 13294.465, 2671.346 13235.939, 2709.38 13188.758, 2751.218 13163.728, 2796.642 13145.252, 2824.224 13241.61, 2832.411 13323.252, 2833.058 13461.834, 2840.987 13612.063, 2833.058 13778.952, 2825.203 13896.438, 2806.555 14025.601, 2790.814 14104.086, 2771.219 14201.779, 2755.832 14263.147, 2727.048 14316.294, 2691.712 14316.294, 2682.877 14281.059, 2682.877 14201.779, 2682.877 14082.324, 2700.546 13937.514, 2743.274 13775.608, 2771.219 13646.819, 2805.094 13528.593, 2841.892 13444.215, 2892.199 13394.053, 2939.067 13347.318, 2996.753 13314.449, 3036.243 13312.083, 3071.58 13312.083, 3114.156 13363.347, 3133.419 13417.789, 3157.967 13483.063, 3168.756 13576.349, 3185.36 13675.693, 3186.424 13814.188, 3186.424 13946.225, 3186.424 14078.455, 3186.424 14167.264, 3168.756 14245.823, 3145.242 14284.898, 3125.641 14322.995, 3106.917 14281.135, 3098.082 14192.97, 3089.248 14052.027, 3089.248 13902.276, 3106.917 13726.099, 3124.585 13602.774, 3159.304 13498.916, 3186.424 13426.597, 3229.864 13365.954, 3274.765 13320.891, 3333.854 13287.223, 3389.609 13294.465, 3431.325 13319.422, 3451.448 13364.936, 3459.757 13414.645, 3469.116 13497.069, 3485.804 13571.949, 3486.785 13673.247, 3486.785 13771.35, 3477.951 13884.66, 3469.782 13982.397, 3451.448 14087.264, 3443.154 14161.697, 3433.78 14228.205, 3433.78 14268.525, 3424.946 14305.436, 3398.443 14267.303, 3363.106 14148.925, 3327.77 13972.749, 3327.77 13778.952, 3345.438 13549.923, 3363.106 13400.171, 3407.278 13285.656, 3433.78 13206.375, 3469.116 13162.332, 3521.084 13118.977, 3564.268 13151.505, 3575.126 13188.758, 3601.629 13294.465, 3618.574 13387.4, 3610.463 13497.069, 3602.112 13588.665, 3583.96 13726.099, 3575.641 13858.828, 3557.458 13963.939, 3540.708 14030.744, 3522.122 14113.689, 3505.329 14172.294, 3477.951 14219.396, 3424.946 14228.205, 3371.941 14201.779, 3356.257 14147.044, 3354.272 14069.646, 3354.272 13979.61, 3363.106 13822.997, 3389.609 13646.819, 3416.111 13523.495, 3469.116 13417.789, 3513.287 13338.509, 3566.292 13268.038, 3610.463 13223.993, 3672.302 13188.758, 3707.638 13162.332, 3751.588 13144.801, 3795.781 13144.714, 3830.978 13214.343, 3831.317 13259.229, 3831.317 13301.446, 3813.648 13373.744, 3797.165 13439.489, 3760.644 13541.112, 3735.726 13632.218, 3681.136 13734.908, 3632.772 13807.245, 3592.795 13867.041, 3557.458 13902.276, 3539.79 13849.423, 3539.79 13792.353, 3566.292 13726.099, 3615.187 13652.967, 3672.302 13558.73, 3743.301 13464.337, 3813.648 13382.553, 3875.781 13320.598, 3937.326 13268.038, 3983.901 13244.816, 4023.487 13225.08, 4061.005 13232.802, 4061.005 13285.656, 4008 13364.936, 3963.829 13426.597, 3919.658 13488.26, 3876.274 13540.172, 3840.15 13585.158, 3787.146 13646.819, 3769.477 13682.056, 3804.814 13682.056, 3840.15 13664.438, 3795.98 13664.438, 3742.975 13664.438, 3700.799 13664.438, 3664.315 13681.633, 3619.297 13708.482, 3560.732 13733.51, 3504.453 13761.334, 3469.116 13787.762, 3424.946 13814.188, 3389.609 13822.997, 3354.272 13840.615, 3318.936 13849.423, 3274.765 13849.423, 3239.429 13849.423, 3221.76 13814.188, 3221.76 13778.952, 3248.263 13743.718, 3212.926 13734.908, 3177.59 13752.526, 3133.419 13770.144, 3089.248 13787.762, 3053.911 13796.569, 3009.741 13796.569, 3000.906 13761.334, 3018.575 13726.099, 3036.243 13690.863, 3062.746 13655.628, 3105.745 13595.603, 3151.087 13558.73, 3218.771 13516.55, 3265.931 13488.26, 3301.268 13470.642, 3353.139 13453.4, 3389.609 13453.024, 3381.352 13495.342, 3336.604 13541.112, 3287.329 13590.248, 3221.76 13646.819, 3165.927 13686.587, 3098.082 13734.908, 3043.073 13758.418, 2983.238 13787.762, 2939.067 13805.38, 2903.731 13822.997, 2859.56 13831.807, 2824.224 13840.615, 2833.058 13787.762, 2859.308 13735.41, 2886.063 13682.056, 2937.478 13622.242, 2992.073 13558.73, 3050.79 13491.817, 3106.917 13435.407, 3157.788 13393.135, 3204.092 13364.936, 3254.477 13348.189, 3308.649 13330.183, 3281.641 13368.603, 3204.092 13435.407, 3124.569 13498.843, 2992.073 13593.966, 2871.988 13673.796, 2753.551 13743.718, 2674.121 13775.398, 2585.702 13805.38, 2532.697 13805.38, 2488.526 13814.188, 2453.189 13805.38, 2453.189 13752.526, 2479.692 13682.056, 2506.194 13611.584, 2559.065 13523.717, 2629.873 13426.597, 2723.268 13308.07, 2797.721 13241.61, 2865.384 13199.441, 2912.565 13171.14, 2955.201 13162.637, 2992.073 13153.522, 3034.264 13136.694, 2983.238 13188.758, 2932.96 13238.893, 2833.058 13338.509, 2728.192 13451.119, 2612.204 13558.73, 2530.672 13631.899, 2444.355 13699.673, 2395.802 13723.88, 2338.346 13761.334, 2294.175 13770.144, 2267.673 13717.291, 2267.673 13673.247, 2276.507 13602.774, 2303.009 13488.26, 2347.18 13373.744, 2417.853 13232.802, 2453.189 13144.714, 2479.28 13084.011, 2515.028 13074.242, 2532.697 13109.479, 2515.028 13188.758, 2489.423 13265.354, 2426.687 13373.744, 2359.803 13482.12, 2276.507 13593.966, 2208.67 13686.974, 2126.326 13778.952, 2067.895 13853.862, 2002.648 13919.896, 1960.25 13962.171, 1923.141 13981.557, 1887.804 13946.321, 1887.804 13893.468, 1887.804 13821.989, 1896.638 13682.056, 1912.675 13522.144, 1940.809 13382.553, 1984.98 13276.848, 2011.482 13232.802, 2046.819 13215.185, 2073.321 13250.42, 2064.487 13294.465, 2055.653 13347.318, 2046.819 13426.597, 2037.984 13505.877, 2011.482 13611.584, 1993.893 13725.589, 1976.146 13822.997, 1976.146 13906.579, 1967.311 13972.749, 1958.477 14007.984, 1958.477 14052.027, 1958.477 14087.264, 1993.814 14096.071, 2011.482 14043.22, 2020.316 14007.984, 2020.316 13963.939, 2029.15 13902.276, 2029.15 13840.615, 2029.15 13761.334, 2020.316 13717.291, 2002.648 13682.056, 1967.311 13673.247, 1932.441 13742.553, 1914.306 13814.188, 1905.78 13890.711, 1887.804 13972.749, 1887.804 14041.115, 1887.804 14113.689, 1887.804 14172.89, 1878.97 14219.396, 1878.97 14254.631, 1878.97 14210.588, 1878.97 14148.925, 1896.638 14052.027, 1905.472 13928.703, 1923.141 13770.144, 1940.809 13673.247, 1967.311 13585.158, 1976.146 13532.304, 2002.648 13479.451, 2037.984 13488.26, 2054.288 13544.477, 2064.487 13602.774, 2081.002 13660.412, 2099.823 13752.526, 2125.476 13846.317, 2135.16 13955.131, 2135.16 14056.188, 2152.829 14148.925, 2177.929 14215.667, 2188.165 14272.251, 2230.803 14298.677, 2267.673 14281.059, 2329.511 14245.823, 2382.516 14201.779, 2453.189 14140.117, 2550.365 14069.646, 2674.043 13981.557, 2771.219 13911.086, 2877.228 13840.615, 2983.238 13778.952, 3106.917 13708.482, 3221.76 13655.628, 3336.604 13593.966, 3424.946 13549.923, 3513.129 13514.75, 3601.629 13488.26, 3697.326 13462.235, 3778.312 13470.642, 3847.441 13487.875, 3910.824 13523.495, 3979.731 13566.438, 4025.668 13611.584, 4061.005 13646.819, 4078.673 13690.863, 4087.507 13726.099, 4087.507 13761.334, 4087.507 13805.38, 4087.507 13856.023, 4069.838 13919.896, 4061.372 13987.437, 4061.005 14069.646, 4076.84 14132.807, 4078.673 14184.16, 4105.175 14219.396, 4140.512 14192.97, 4167.014 14131.309, 4202.351 14016.792, 4246.521 13902.276, 4308.36 13761.334, 4343.697 13655.628, 4370.2 13558.73, 4387.868 13523.495, 4414.371 13488.26, 4449.707 13453.024, 4484.9 13505.448, 4476.209 13541.112, 4467.375 13576.349, 4458.542 13620.394, 4458.542 13663.548, 4449.707 13726.099, 4449.707 13776.756, 4440.873 13840.615, 4432.805 13880.841, 4423.205 13919.896, 4423.205 13963.939, 4423.205 13999.175, 4423.205 14034.41, 4449.707 13972.749, 4449.707 13912.008, 4449.707 13840.615, 4449.707 13754.493, 4449.707 13690.863, 4449.707 13639.297, 4449.707 13603.226, 4449.707 13550.716, 4449.707 13593.966, 4440.873 13646.819, 4423.205 13708.482, 4415.193 13756.412, 4396.702 13805.38</trace>
</ink>
</file>

<file path=ppt/ink/ink23.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14401.114 11352.543, 14294.291 11352.543, 14208.834 11352.543, 14166.104 11246.026, 14144.739 11054.295, 14144.739 10819.958, 14144.739 10543.015, 14144.739 10202.161, 14166.104 9882.61, 14226.772 9559.97, 14272.926 9286.116, 14337.021 9051.778, 14379.749 8860.048, 14443.843 8689.621, 14486.571 8561.801, 14550.664 8455.284, 14593.395 8348.767, 14614.759 8433.98, 14593.395 8583.104, 14550.664 8796.138, 14507.936 9030.476, 14443.843 9286.116, 14401.114 9563.06, 14337.021 9776.093, 14294.291 9903.914, 14251.561 10053.038, 14230.197 10138.251, 14187.47 10223.465, 14123.376 10329.981, 14102.011 10415.195, 14144.739 10223.465, 14187.47 9989.127, 14230.197 9712.184, 14315.656 9350.026, 14401.114 9094.386, 14507.936 8860.048, 14572.029 8710.925, 14657.487 8604.407, 14678.853 8519.194, 14721.582 8433.98, 14742.945 8583.104, 14700.218 8774.834, 14657.487 8987.868, 14572.029 9264.812, 14507.936 9584.362, 14422.479 9861.307, 14358.384 10074.341, 14272.926 10266.071, 14230.197 10415.195, 14166.104 10564.318, 14102.011 10649.532, 14059.281 10734.745, 13973.823 10756.049, 13931.095 10649.532, 13931.095 10521.712, 13931.095 10372.588, 13931.095 10180.857, 13931.095 10010.43, 13973.823 9797.397, 13995.188 9605.665, 14059.281 9392.633, 14123.376 9222.205, 14208.834 9030.476, 14251.561 8902.654, 14315.656 8796.138, 14379.749 8668.317, 14486.571 8497.891, 14550.664 8412.677, 14636.122 8327.464, 14721.582 8220.946, 14742.945 8306.16, 14680.965 8430.822, 14614.759 8583.104, 14529.301 8774.834, 14443.843 8945.262, 14379.749 9094.386, 14294.291 9264.812, 14208.834 9435.24, 14102.011 9605.665, 13995.188 9733.486, 13909.731 9861.307, 13781.543 10010.43, 13696.086 10095.644, 13631.991 10180.857, 13610.628 10095.644, 13631.991 9989.127, 13717.449 9818.7, 13760.178 9690.879, 13845.636 9541.756, 13888.366 9435.24, 13952.459 9307.419, 13995.188 9222.205, 14059.281 9115.688, 14102.011 9030.476, 14102.011 9158.295, 14080.646 9307.419, 14016.553 9477.847, 13973.823 9669.576, 13909.731 9840.004, 13845.636 9989.127, 13781.543 10159.555, 13738.814 10287.375, 13696.086 10393.891, 13612.466 10496.741, 13546.534 10372.588, 13503.805 10266.071, 13503.805 10116.947, 13503.805 9925.217, 13503.805 9648.272, 13525.169 9392.633, 13610.628 9073.082, 13653.356 8902.654, 13738.814 8774.834, 13802.908 8668.317, 13867.001 8540.498, 13931.095 8412.677, 13973.823 8519.194, 14016.553 8668.317, 14016.553 8902.654, 14037.918 9179.599, 14016.553 9477.847, 13973.823 9776.093, 13931.095 10010.43, 13931.095 10202.161, 13888.366 10372.588, 13845.636 10500.408, 13802.908 10628.229, 13738.814 10734.745, 13674.722 10628.229, 13674.722 10500.408, 13738.814 10329.981, 13781.543 10223.465, 13845.636 10053.038, 13867.001 9946.521, 13888.366 9840.004, 13952.459 9669.576, 13973.823 9584.362, 13995.188 9499.149, 14037.918 9371.329, 14080.646 9286.116, 14123.376 9200.902, 14144.739 9307.419, 14144.739 9392.633, 14123.376 9584.362, 14102.011 9818.7, 14080.646 10074.341, 14059.281 10308.678, 14016.553 10543.015, 13973.823 10734.745, 13909.731 10969.081, 13845.636 11182.115, 13802.908 11331.24, 13781.543 11416.454, 13717.449 11501.667, 13631.991 11608.184, 13525.169 11608.184, 13482.439 11522.971, 13439.712 11437.757, 13439.712 11331.24, 13439.712 11182.115, 13439.712 10969.081, 13461.076 10777.352, 13503.805 10564.318, 13503.805 10436.498, 13525.169 10329.981, 13525.169 10223.465, 13567.897 10116.947, 13589.263 9989.127, 13589.263 9903.914, 13589.263 9818.7, 13631.991 9925.217, 13674.722 10031.733, 13696.086 10180.857, 13738.814 10329.981, 13760.178 10457.801, 13781.543 10628.229, 13802.908 10777.352, 13802.908 10926.476, 13802.908 11011.688, 13781.543 11096.902, 13738.814 10990.386, 13781.543 10862.565, 13802.908 10734.745, 13824.272 10585.622, 13845.636 10457.801, 13888.366 10308.678, 13909.731 10180.857, 13931.095 10031.733, 13931.095 9946.521, 13952.459 9840.004, 13973.823 9754.79, 13931.095 9882.61, 13888.366 9989.127, 13888.366 10074.341, 13845.636 10223.465, 13802.908 10393.891, 13760.178 10543.015, 13717.449 10670.836, 13674.722 10841.263, 13653.356 10990.386, 13631.991 11075.6, 13610.628 11160.812, 13546.534 11288.633, 13482.439 11182.115, 13439.712 11032.992, 13418.347 10862.565, 13418.347 10713.442, 13461.076 10543.015, 13461.076 10436.498, 13482.439 10329.981, 13482.439 10244.769, 13503.805 10138.251, 13525.169 9989.127, 13525.169 9903.914, 13503.805 10074.341, 13503.805 10244.769, 13461.076 10393.891, 13418.347 10543.015, 13396.983 10713.442, 13396.983 10862.565, 13375.618 11032.992, 13354.254 11160.812, 13332.889 11288.633, 13290.16 11437.757, 13268.795 11522.971, 13204.702 11373.846, 13204.702 11267.329, 13204.702 11096.902, 13247.431 10947.778, 13247.431 10862.565, 13247.431 10756.049, 13268.795 10670.836, 13290.16 10585.622, 13290.16 10479.104, 13311.523 10393.891, 13311.523 10479.104, 13311.523 10606.926, 13311.523 10734.745, 13311.523 10819.958, 13268.795 10990.386, 13247.431 11096.902, 13204.702 11182.115, 13183.338 11288.633, 13161.973 11373.846, 13119.244 11459.06, 13055.15 11373.846, 13055.15 11288.633, 13055.15 11203.419, 13055.15 11096.902, 13055.15 11011.688, 13097.88 10862.565, 13119.244 10777.352, 13140.609 10692.139, 13226.065 10756.049, 13247.431 10883.869, 13268.795 11011.688, 13268.795 11139.509, 13268.795 11267.329, 13268.795 11352.543, 13268.795 11459.06, 13268.795 11544.273, 13268.795 11629.486, 13268.795 11714.7, 13268.795 11821.217, 13290.16 11906.431, 13311.523 11991.644, 13396.983 11927.734, 13461.076 11842.521, 13546.534 11757.307, 13631.991 11736.003, 13738.814 11693.397, 13867.001 11693.397, 13952.459 11672.093, 14102.011 11672.093, 14272.926 11672.093, 14401.114 11672.093, 14507.936 11672.093, 14593.395 11672.093, 14678.853 11672.093, 14529.301 11672.093, 14443.843 11672.093, 14358.384 11672.093, 14272.926 11672.093, 14166.104 11672.093, 14080.646 11672.093, 13973.823 11672.093, 13845.636 11693.397, 13760.178 11736.003, 13674.722 11757.307, 13589.263 11757.307, 13674.722 11757.307, 13760.178 11757.307, 13867.001 11778.61, 13952.459 11778.61, 14059.281 11778.61, 13973.823 11778.61, 13867.001 11778.61, 13760.178 11778.61, 13674.722 11778.61, 13567.897 11778.61, 13482.439 11778.61, 13396.983 11778.61, 13482.439 11778.61, 13567.897 11778.61, 13653.356 11778.61, 13738.814 11778.61, 13824.272 11778.61, 13909.731 11714.7, 13931.095 11629.486, 13824.272 11586.88, 13717.449 11565.576, 13631.991 11565.576, 13546.534 11565.576, 13461.076 11565.576, 13375.618 11565.576, 13290.16 11565.576, 13247.431 11480.363, 13268.795 11373.846, 13311.523 11288.633, 13354.254 11203.419, 13439.712 11118.206, 13525.169 11118.206, 13525.169 11203.419, 13503.805 11288.633, 13461.076 11373.846, 13375.618 11459.06, 13290.16 11544.273, 13204.702 11544.273, 13119.244 11480.363, 13097.88 11395.149, 13097.88 11309.936, 13097.88 11224.722, 13097.88 11309.936, 13097.88 11395.149, 13097.88 11480.363, 13097.88 11565.576, 13097.88 11650.79, 13097.88 11778.61, 13076.515 11672.093, 13033.786 11544.273, 13033.786 11459.06, 13012.422 11373.846, 13012.422 11288.633, 13012.422 11203.419, 13012.422 11288.633, 13012.422 11373.846, 13012.422 11480.363, 13012.422 11565.576, 13012.422 11650.79, 13012.422 11736.003</trace>
</ink>
</file>

<file path=ppt/ink/ink230.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1021.057 13572.552 533.15, 1021.057 13330.699 862.721, 1021.057 13199.506 859.431, 1021.057 13057.271 857.346, 1021.057 12929.2 857.152, 1021.057 12809.95 858.893, 1021.057 12676.65 860.346, 1021.057 12534.428 859.873, 1021.057 12389.874 858.465, 1021.057 12261.017 858.023, 1021.057 12125.072 858.942, 1021.057 11991.56 861.574, 1021.057 11872.575 868.139, 1279.577 11798.086 865.523, 1433.104 11798.086 862.378, 1580.542 11798.086 860.16, 1713.789 11777.303 861.487, 1870.721 11749.604 860.237, 1998.404 11720.643 857.953, 2148.094 11677.473 859.349, 2266.279 11648.277 861.761, 2404.44 11627.122 862.19, 2522.513 11602.467 863.053, 2654.879 11594.464 868.746, 2784.091 11594.459 870.684, 2905.791 11594.459 869.677, 3036.104 11594.459 869.955, 3157.461 11594.459 872.128, 3209.035 11837.504 866.104, 3209.035 11968.901 861.867, 3209.035 12121.699 857.447, 3209.035 12240.056 853.466, 3209.035 12378.062 848.902, 3209.035 12521.669 849.53, 3209.035 12671.948 853.861, 3209.035 12812.986 857.96, 3228.465 12952.858 859.532, 3266.971 13079.865 859.271, 3299.012 13198.744 859.466, 3338.635 13329.51 861.419, 3409.485 13567.433 866.515, 3437.199 13701.638 865.829, 3442.396 13821.431 867.64, 3442.42 13946.57 869.725, 3470.552 14064.024 871.285, 3459.21 14193.231 242.47</trace>
</ink>
</file>

<file path=ppt/ink/ink231.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7512.152 12575.771, 7580.322 12575.771, 7641.631 12575.771, 7739.214 12575.771, 7815.424 12575.771, 7888.539 12575.771, 7966.17 12575.771, 8024.752 12546.564, 8132.403 12519.255, 8242.995 12503.113, 8344.086 12502.752, 8405.201 12488.319, 8521.918 12488.149, 8581.291 12488.149, 8652.394 12473.969, 8713.103 12473.545, 8784.548 12459.297, 8873.094 12458.941, 8959.341 12458.941, 9047.356 12458.941, 9119.969 12445.406, 9206.546 12444.338, 9280.969 12430.836, 9353.934 12429.733, 9430.743 12429.733, 9489.326 12415.129, 9559.738 12415.129, 9619.63 12415.129, 9694.366 12415.129, 9650.43 12356.714, 9606.491 12298.299, 9577.2 12239.884, 9562.555 12181.468, 9503.972 12108.449, 9460.418 12036.194, 9430.743 11977.015, 9401.452 11918.6, 9357.515 11860.184, 9342.869 11801.77, 9313.577 11731.847, 9285.396 11672.545, 9241.439 11600.578, 9184.091 11486.28, 9138.96 11396.245, 9108.537 11309.478, 9066.618 11223.653, 9035.309 11150.284, 9007.918 11077.265, 8991.371 11013.346, 8962.079 10954.746, 8932.789 10896.33, 8903.497 10823.312, 8874.206 10764.896, 8844.914 10693.797, 8815.622 10633.461, 8786.332 10575.046, 8757.04 10516.632, 8742.394 10458.216, 8683.812 10516.632, 8639.873 10575.046, 8610.582 10633.461, 8581.291 10691.878, 8551.999 10750.292, 8493.417 10852.52, 8464.125 10910.935, 8421.307 10981.722, 8363.934 11068.093, 8317.668 11129.992, 8288.376 11188.407, 8244.438 11261.426, 8215.148 11319.842, 8171.21 11392.861, 8127.273 11451.276, 8097.981 11509.691, 8054.044 11568.108, 8024.752 11626.522, 7980.815 11684.938, 7936.878 11757.957, 7878.295 11845.58, 7834.359 11933.203, 7790.421 12020.826, 7775.775 12093.846, 7746.484 12181.468, 7702.547 12254.488, 7673.255 12312.902, 7629.318 12371.318, 7585.381 12429.733, 7556.09 12488.149, 7614.673 12502.752, 7673.255 12444.338, 7744.999 12401.267, 7819.712 12342.11, 7878.295 12312.902, 7951.524 12269.091, 8024.752 12225.279, 8097.981 12181.468, 8156.564 12152.261, 8240.541 12097.731, 8312.842 12038.639, 8372.033 11995.824, 8434.833 11947.807, 8493.417 11903.995, 8551.999 11860.184, 8610.582 11801.77, 8610.582 11743.354, 8551.999 11743.354, 8493.417 11757.957, 8423.407 11800.164, 8346.959 11845.58, 8282.22 11897.224, 8200.502 11977.015, 8156.564 12035.43, 8112.627 12104.289, 8112.627 12166.643, 8171.21 12210.676, 8229.793 12254.488, 8171.21 12166.865, 8171.21 12108.449, 8141.919 12020.826, 8115.167 11914.124, 8112.627 11787.165, 8112.627 11661.285, 8141.919 11538.899, 8195.476 11432.094, 8244.438 11334.445, 8311.156 11267.919, 8376.251 11203.012, 8426.815 11139.985, 8502.402 11088.062, 8566.645 11056.973, 8648.979 11021.788, 8713.103 10998.558, 8786.332 10983.953, 8830.268 11081.48, 8800.978 11173.803, 8758.266 11273.176, 8683.812 11392.861, 8599.717 11504.666, 8522.708 11611.919, 8467.818 11694.018, 8405.542 11772.561, 8332.312 11845.58, 8288.376 11903.995, 8273.73 11816.372, 8273.73 11737.419, 8288.376 11655.73, 8313.883 11566.712, 8361.604 11392.861, 8436.083 11194.82, 8537.354 10954.746, 8639.111 10751.812, 8713.103 10618.857, 8771.686 10575.046, 8843.314 10660.278, 8830.268 10750.292, 8801.751 10835.6, 8757.04 10954.746, 8728.264 11069.52, 8683.812 11188.407, 8655.711 11300.485, 8610.582 11407.465, 8569.009 11490.375, 8538.656 11550.905, 8493.417 11626.522, 8452.55 11708.023, 8405.542 11772.561, 8317.668 11845.58, 8259.084 11874.787, 8200.502 11874.787, 8185.856 11806.134, 8185.856 11732.475, 8210.035 11651.322, 8242.951 11544.833, 8284.05 11432.854, 8332.312 11319.842, 8391.38 11213.827, 8464.125 11086.181, 8525.396 11000.646, 8566.325 10940.779, 8624.938 10882.017, 8595.937 10969.35, 8567.008 11041.465, 8522.708 11129.992, 8494.536 11214.266, 8449.479 11349.049, 8421.597 11474.162, 8376.251 11597.314, 8348.99 11665.271, 8317.668 11757.957, 8303.022 11816.372, 8273.73 11889.392, 8244.438 11947.807, 8200.502 12020.826, 8141.919 12093.846, 8097.981 12152.261, 8083.336 12093.846, 8083.336 11991.618, 8108.351 11916.789, 8156.564 11772.561, 8218.678 11611.529, 8361.604 11334.445, 8522.312 11063.257, 8669.165 10852.52, 8754.184 10767.744, 8830.268 10706.48, 8888.852 10691.878, 8932.789 10750.292, 8946.641 10819.352, 8932.789 10940.142, 8905.491 11062.632, 8859.56 11217.615, 8817.979 11341.997, 8771.686 11465.881, 8730.866 11560.853, 8683.812 11684.938, 8657.676 11776.146, 8595.937 11874.787, 8555.285 11942.347, 8493.417 12035.43, 8440.346 12101.578, 8392.354 12163.957, 8317.668 12225.279, 8247.99 12239.884, 8229.793 12166.865, 8244.438 12108.449, 8302.528 12036.416, 8345.908 11963.982, 8389.342 11891.717, 8434.156 11817.386, 8505.807 11745.602, 8565.294 11672.355, 8623.862 11613.28, 8682.809 11569.107, 8713.103 11655.73, 8683.812 11757.957, 8657.46 11849.923, 8625.228 11947.807, 8610.582 12006.223, 8581.291 12064.638, 8551.999 12137.656, 8522.708 12196.072, 8493.417 12067.964, 8508.062 11991.618, 8536.248 11893.251, 8566.645 11787.165, 8622.12 11662.703, 8683.812 11538.899, 8777.943 11431.628, 8830.268 11349.049, 8903.497 11261.426, 8962.079 11217.615, 9020.662 11276.03, 8991.371 11378.258, 8964.917 11483.772, 8903.497 11611.919, 8851.599 11715.42, 8830.268 11782.632, 8800.978 11860.184, 8763.588 11934.746, 8727.748 12006.223, 8683.812 12079.242, 8654.52 12137.656, 8625.228 12196.072, 8609.379 12112.047, 8625.228 12035.43, 8665.35 11915.407, 8698.457 11801.77, 8752.66 11707.184, 8786.332 11641.126, 8830.268 11582.711, 8888.852 11524.296, 8947.435 11480.485, 8991.371 11553.504, 8991.371 11641.126, 8991.371 11699.542, 8962.079 11772.561, 8947.435 11830.977, 8918.143 11903.995, 8903.497 11962.41, 8874.206 12020.826, 8815.622 12093.846, 8742.394 12152.261, 8683.812 12181.468, 8625.228 12196.072, 8508.062 12196.072, 8449.479 12196.072, 8390.896 12181.468, 8317.668 12108.449, 8259.084 12064.638, 8216.216 11993.749, 8187.147 11922.461, 8185.856 11822.977, 8185.856 11760.958, 8244.438 11728.749, 8303.022 11714.145, 8332.312 11772.561, 8332.312 11852.672, 8303.022 11933.203, 8273.73 11991.618, 8171.21 12079.242, 8100.626 12121.472, 8039.399 12152.261, 7966.17 12166.865, 7892.941 12166.865, 7834.359 12123.053, 7863.65 12064.638, 7922.233 12020.826, 7992.727 11992.982, 8051.366 11978.351, 8112.627 11962.41, 8171.21 11962.41, 8185.856 12028.967, 8171.21 12091.711, 8141.919 12151.676</trace>
</ink>
</file>

<file path=ppt/ink/ink232.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9086.64 11430.022, 9086.64 11594.356, 9086.64 11766.738, 9086.64 11901.425, 9086.64 12069.783, 9086.64 12204.47, 9086.64 12339.157, 9019.104 12473.844, 9019.104 12314.753, 9019.104 12059.759, 9019.104 11868.911, 9019.104 11733.067, 9019.104 11598.381, 9116.979 11761.612</trace>
</ink>
</file>

<file path=ppt/ink/ink233.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8580.116 12069.783, 8810.33 12135.897, 8951.567 12137.128, 9086.64 12170.799, 8951.567 12170.799, 9086.64 12103.456, 9287.184 12170.112, 9422.334 12238.143, 9221.713 12170.799, 9086.64 12103.456, 9221.713 12002.441, 9356.785 12002.441, 9289.249 11867.755, 9092.613 11770.709, 8951.567 11699.396, 8850.262 11564.709, 8985.334 11699.396, 9120.407 11867.755, 9255.481 12002.441</trace>
</ink>
</file>

<file path=ppt/ink/ink234.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10669.254 14706.274, 10669.254 14551.89, 10669.254 14397.503, 10669.254 14139.801, 10591.839 13934.345, 10591.839 13750.406, 10553.131 13556.164, 10553.131 13291.51, 10553.131 13025.999, 10553.131 12724.568, 10553.131 12452.125, 10553.131 12197.503, 10553.131 11965.925, 10553.131 11734.823, 10553.131 11502.766, 10553.131 11314.323, 10553.131 11120.982, 10553.131 10966.562, 10553.131 10776.172, 10553.131 10615.046, 10553.131 10422.063, 10553.131 10267.677, 10553.131 10079.846, 10707.961 10036.1, 10707.961 9881.713, 10707.961 9727.326, 10862.788 9727.326, 11051.719 9727.326, 11242.961 9727.326, 11511.016 9727.326, 11780.814 9727.326, 12052.593 9655.18, 12320.698 9576.172, 12488.493 9572.939, 12660.022 9572.939, 12900.315 9572.939, 13059.257 9539.252, 13223.931 9534.344, 13378.76 9495.747, 13533.588 9457.149, 13688.417 9457.149, 13688.417 9611.536, 13688.417 9765.923, 13688.417 10036.1, 13688.417 10227.296, 13688.417 10419.373, 13688.417 10576.45, 13688.417 10730.836, 13688.417 10919.248, 13688.417 11116.802, 13688.417 11333.334, 13688.417 11541.363, 13688.417 11850.135, 13688.417 12004.521, 13649.71 12158.907, 13611.003 12390.486, 13611.003 12544.871, 13611.003 12776.45, 13611.003 12969.433, 13611.003 13123.819, 13611.003 13307.828, 13611.003 13471.188, 13611.003 13664.17, 13611.003 13818.556, 13611.003 13972.942, 13611.003 14127.329, 13611.003 14281.714, 13572.295 14436.101</trace>
</ink>
</file>

<file path=ppt/ink/ink235.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10591.839 10422.063, 10591.839 10267.677, 10591.839 10113.292, 10591.839 9958.905, 10591.839 9804.519, 10591.839 9613.424, 10591.839 9457.149</trace>
</ink>
</file>

<file path=ppt/ink/ink236.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10460.178 12257.939, 10598.154 12257.939, 10795.708 12257.939, 10938.232 12257.939, 11107.254 12194.675, 11248.472 12157.281, 11426.008 12120.358, 11563.983 12051.569, 11701.96 12017.173, 11839.936 11982.778, 11977.911 11982.778, 12115.887 11948.383, 12253.861 11948.383, 12391.838 11948.383, 12529.813 11948.383, 12667.789 11948.383, 12805.765 11948.383, 12943.741 11948.383, 13081.716 11948.383, 13113.598 11786.832, 13254.186 11776.407, 13392.162 11742.012, 13530.137 11707.616</trace>
</ink>
</file>

<file path=ppt/ink/ink237.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11667.466 9747.088, 11667.466 9884.669, 11667.466 10056.107, 11667.466 10260.119, 11667.466 10432.91, 11667.466 10605.195, 11667.466 10809.492, 11734.062 11016.135, 11769.413 11188.628, 11804.245 11394.481, 11837.623 11597.519, 11839.936 11772.884, 11874.43 11913.988, 11874.43 12051.569, 11908.923 12189.148, 11940.324 12354.955, 11943.417 12567.497, 11943.417 12739.473, 11943.417 12877.055, 11977.911 13014.636, 11977.911 13152.216, 12012.404 13324.191, 12012.404 13495.006, 12012.404 13633.75, 12012.404 13805.726, 12012.404 13977.702, 12012.404 14149.678, 12012.404 14287.258</trace>
</ink>
</file>

<file path=ppt/ink/ink238.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12736.777 9815.878, 12736.777 9980.79, 12736.777 10125.436, 12736.777 10263.016, 12736.777 10400.597, 12736.777 10572.573, 12736.777 10813.34, 12736.777 10984.129, 12736.777 11226.083, 12736.777 11458.715, 12702.284 11673.221, 12667.789 11810.803, 12667.789 11948.383, 12667.789 12120.358, 12667.789 12286.395, 12667.789 12498.707, 12667.789 12659.309, 12667.789 12808.264, 12667.789 12980.24, 12667.789 13152.216, 12667.789 13289.797, 12667.789 13452.264, 12667.789 13599.192, 12667.789 13736.937, 12667.789 13874.516, 12667.789 14077.447, 12667.789 14252.864, 12667.789 14390.444, 12667.789 14528.025</trace>
</ink>
</file>

<file path=ppt/ink/ink239.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10736.13 10882.131, 10874.105 10882.131, 11046.575 10882.131, 11219.045 10882.131, 11357.021 10882.131, 11526.584 10882.131, 11695.873 10882.131, 11866.075 10784.497, 12038.829 10778.945, 12179.019 10747.468, 12317.024 10744.55, 12495.32 10710.155, 12661.385 10678.952, 12805.765 10675.759, 12943.741 10675.759, 13081.716 10641.364, 13219.691 10606.969, 13357.668 10606.969, 13495.643 10572.573, 13633.619 10572.573, 13771.594 10572.573</trace>
</ink>
</file>

<file path=ppt/ink/ink2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13717.449 11714.7, 13867.001 11714.7, 14037.918 11714.7, 14144.739 11714.7, 14272.926 11714.7, 14358.384 11714.7, 14465.208 11714.7, 14614.759 11714.7, 14742.945 11714.7, 14871.133 11714.7, 14977.956 11714.7, 15063.412 11714.7, 15148.87 11714.7, 15042.049 11714.7, 14913.862 11714.7, 14807.039 11714.7, 14700.218 11736.003, 14572.029 11778.61, 14465.208 11799.914, 14358.384 11799.914, 14272.926 11821.217, 14187.47 11821.217, 14102.011 11842.521, 14251.561 11885.128, 14337.021 11885.128, 14443.843 11885.128, 14529.301 11885.128, 14636.122 11885.128, 14721.582 11885.128, 14849.768 11885.128, 14935.226 11885.128, 15020.684 11885.128, 15170.235 11885.128, 15277.058 11885.128, 15362.516 11885.128, 15447.974 11885.128, 15319.787 11885.128, 15212.966 11885.128, 15063.412 11885.128, 14977.956 11885.128, 14871.133 11885.128, 14785.674 11885.128, 14678.853 11885.128, 14572.029 11885.128, 14486.571 11885.128, 14401.114 11863.824, 14486.571 11821.217, 14572.029 11821.217, 14678.853 11821.217, 14785.674 11821.217, 14892.497 11821.217, 14999.319 11821.217, 15106.143 11821.217, 15191.601 11821.217, 15277.058 11821.217, 15383.881 11821.217, 15490.702 11821.217, 15597.525 11821.217, 15682.983 11821.217, 15768.44 11821.217, 15682.983 11885.128, 15533.432 11885.128, 15447.974 11885.128, 15341.152 11885.128, 15255.694 11885.128, 15148.87 11885.128, 15042.049 11885.128, 14913.862 11885.128, 14807.039 11885.128, 14721.582 11885.128, 14636.122 11885.128, 14550.664 11885.128, 14465.208 11885.128, 14379.749 11885.128, 14294.291 11885.128, 14208.834 11885.128, 14123.376 11885.128, 14037.918 11885.128, 13952.459 11885.128, 13867.001 11885.128, 13781.543 11885.128, 13696.086 11885.128, 13610.628 11885.128, 13525.169 11885.128, 13439.712 11885.128, 13354.254 11885.128, 13268.795 11885.128, 13375.618 11821.217, 13461.076 11757.307, 13546.534 11693.397, 13674.722 11586.88, 13781.543 11480.363, 13867.001 11395.149, 13931.095 11309.936, 13973.823 11224.722, 14016.553 11139.509, 14080.646 11054.295, 14102.011 10969.081, 14123.376 10883.869, 14144.739 10798.655, 14166.104 10670.836, 14208.834 10585.622, 14230.197 10415.195, 14230.197 10329.981, 14230.197 10244.769, 14230.197 10095.644, 14230.197 9946.521, 14230.197 9840.004, 14230.197 9754.79, 14230.197 9669.576, 14230.197 9754.79, 14166.104 9882.61, 14123.376 9989.127, 14123.376 10074.341, 14080.646 10180.857, 14059.281 10287.375, 14016.553 10372.588, 13995.188 10479.104, 13995.188 10564.318, 13973.823 10649.532, 13973.823 10734.745, 13952.459 10819.958, 13931.095 10905.172, 13888.366 10990.386, 13845.636 11075.6, 13760.178 11075.6, 13696.086 11203.419, 13781.543 11203.419, 13824.272 11288.633, 13824.272 11373.846, 13824.272 11459.06, 13824.272 11544.273, 13760.178 11629.486, 13674.722 11672.093, 13589.263 11714.7, 13503.805 11736.003, 13418.347 11736.003, 13332.889 11736.003, 13290.16 11842.521, 13375.618 11906.431, 13482.439 11906.431, 13589.263 11906.431, 13696.086 11906.431, 13781.543 11906.431, 13867.001 11906.431, 13952.459 11906.431, 13867.001 11885.128, 13781.543 11885.128, 13696.086 11885.128, 13610.628 11885.128, 13525.169 11885.128, 13439.712 11885.128, 13354.254 11927.734, 13268.795 11949.037, 13354.254 11885.128, 13461.076 11842.521, 13546.534 11778.61, 13696.086 11672.093, 13824.272 11565.576, 13909.731 11480.363, 13995.188 11395.149, 14059.281 11309.936, 14080.646 11224.722, 14102.011 11139.509, 14059.281 11246.026, 14037.918 11331.24, 13995.188 11416.454, 13909.731 11565.576, 13802.908 11693.397, 13738.814 11778.61, 13653.356 11842.521, 13567.897 11906.431, 13482.439 11949.037, 13396.983 11970.341, 13311.523 12034.251, 13226.065 12076.857, 13140.609 12076.857, 13055.15 12076.857, 13055.15 11991.644, 13076.515 11906.431, 13140.609 11799.914, 13204.702 11693.397, 13332.889 11522.971, 13418.347 11416.454, 13503.805 11309.936, 13589.263 11160.812, 13674.722 11054.295, 13717.449 10969.081, 13760.178 10883.869, 13781.543 10798.655, 13802.908 10713.442, 13824.272 10628.229, 13824.272 10756.049, 13802.908 10883.869, 13781.543 11032.992, 13760.178 11139.509, 13738.814 11224.722, 13717.449 11331.24, 13653.356 11501.667, 13610.628 11586.88, 13567.897 11672.093, 13525.169 11757.307, 13503.805 11672.093, 13482.439 11544.273, 13482.439 11459.06, 13482.439 11331.24, 13482.439 11203.419, 13482.439 11054.295, 13482.439 10883.869, 13482.439 10692.139, 13482.439 10521.712, 13482.439 10351.284, 13482.439 10180.857, 13482.439 10010.43, 13482.439 9882.61, 13482.439 9733.486, 13482.439 9626.97, 13482.439 9520.453, 13482.439 9371.329, 13482.439 9286.116, 13482.439 9200.902, 13482.439 9328.722, 13482.439 9456.543, 13482.439 9584.362, 13482.439 9733.486, 13482.439 9882.61, 13461.076 10031.733, 13439.712 10159.555, 13418.347 10287.375, 13418.347 10372.588, 13396.983 10457.801, 13375.618 10543.015, 13354.254 10628.229, 13354.254 10527.152, 13354.254 10436.498, 13354.254 10287.375, 13375.618 10180.857, 13418.347 10053.038, 13439.712 9946.521, 13461.076 9797.397, 13482.439 9712.184, 13503.805 9605.665, 13503.805 9456.543, 13525.169 9350.026, 13525.169 9264.812, 13525.169 9371.329, 13503.805 9499.149, 13461.076 9648.272, 13439.712 9797.397, 13396.983 9925.217, 13396.983 10031.733, 13375.618 10138.251, 13354.254 10223.465, 13332.889 10329.981, 13311.523 10436.498, 13311.523 10329.981, 13354.254 10202.161, 13375.618 10095.644, 13396.983 9967.824, 13418.347 9840.004, 13482.439 9690.879, 13482.439 9563.06, 13503.805 9435.24, 13503.805 9307.419, 13546.534 9179.599, 13546.534 9094.386, 13567.897 8987.868, 13589.263 8881.351, 13631.991 9009.172, 13610.628 9136.992, 13589.263 9264.812, 13589.263 9413.936, 13589.263 9541.756, 13589.263 9669.576, 13589.263 9754.79, 13567.897 9861.307, 13546.534 9967.824, 13546.534 10053.038, 13546.534 10159.555, 13546.534 10266.071, 13525.169 10351.284, 13439.712 10329.981, 13354.254 10202.161, 13311.523 10095.644, 13290.16 9925.217, 13247.431 9797.397, 13226.065 9669.576, 13226.065 9563.06, 13226.065 9456.543, 13226.065 9371.329, 13226.065 9264.812, 13204.702 9115.688, 13204.702 9009.172, 13204.702 8923.959, 13204.702 8838.745, 13290.16 8796.138, 13396.983 8817.44, 13482.439 8923.959, 13546.534 9030.476, 13589.263 9136.992, 13631.991 9286.116, 13653.356 9413.936, 13674.722 9499.149, 13696.086 9584.362, 13760.178 9435.24, 13781.543 9286.116, 13824.272 9073.082, 13867.001 8923.959, 13931.095 8774.834, 13973.823 8668.317, 14016.553 8561.801, 14080.646 8412.677, 14123.376 8327.464, 14166.104 8242.25, 14187.47 8327.464, 14144.739 8476.587, 14123.376 8689.621, 14059.281 8945.262, 13995.188 9243.508, 13888.366 9520.453, 13781.543 9754.79, 13696.086 9946.521, 13631.991 10053.038, 13589.263 10180.857, 13546.534 10287.375, 13610.628 10074.341, 13717.449 9840.004, 13824.272 9648.272, 13952.459 9413.936, 14059.281 9200.902, 14187.47 8966.564, 14251.561 8838.745, 14294.291 8732.228, 14315.656 8647.015, 14358.384 8561.801, 14401.114 8476.587, 14443.843 8391.373, 14337.021 8540.498, 14272.926 8625.711, 14187.47 8753.531, 14102.011 8860.048, 14016.553 8945.262, 13909.731 9094.386, 13867.001 9179.599, 13802.908 9264.812, 13717.449 9243.508, 13717.449 9158.295, 13717.449 9286.116, 13717.449 9392.633, 13696.086 9520.453, 13674.722 9669.576, 13610.628 9840.004, 13567.897 9989.127, 13525.169 10116.947, 13503.805 10202.161, 13461.076 10287.375, 13439.712 10372.588, 13418.347 10457.801, 13354.254 10329.981, 13354.254 10180.857, 13354.254 10074.341, 13354.254 9925.217, 13354.254 9818.7, 13354.254 9690.879, 13354.254 9605.665, 13354.254 9499.149, 13354.254 9413.936, 13354.254 9328.722, 13354.254 9456.543, 13354.254 9563.06, 13354.254 9733.486, 13354.254 9903.914, 13311.523 10116.947, 13290.16 10329.981, 13247.431 10521.712, 13226.065 10692.139, 13183.338 10841.263, 13161.973 10969.081, 13119.244 11075.6, 13097.88 11160.812, 13076.515 11246.026, 13076.515 11160.812, 13076.515 11075.6, 13097.88 10969.081, 13183.338 10819.958, 13204.702 10670.836, 13226.065 10479.104, 13247.431 10393.891, 13290.16 10244.769, 13332.889 10074.341, 13354.254 9989.127, 13396.983 9903.914, 13439.712 9754.79, 13461.076 9648.272, 13482.439 9541.756, 13503.805 9435.24, 13503.805 9520.453, 13461.076 9690.879, 13439.712 9818.7, 13396.983 9946.521, 13375.618 10053.038, 13332.889 10180.857, 13311.523 10308.678, 13268.795 10415.195, 13247.431 10500.408, 13226.065 10585.622, 13290.16 10436.498, 13332.889 10287.375, 13354.254 10138.251, 13418.347 9925.217, 13439.712 9754.79, 13482.439 9563.06, 13482.439 9435.24, 13503.805 9307.419, 13503.805 9200.902, 13546.534 9094.386, 13546.534 8966.564, 13546.534 8860.048, 13546.534 8774.834, 13567.897 8689.621, 13567.897 8796.138, 13546.534 8945.262, 13525.169 9030.476, 13482.439 9136.992, 13461.076 9243.508, 13439.712 9350.026, 13418.347 9477.847, 13396.983 9563.06, 13396.983 9648.272, 13396.983 9541.756, 13439.712 9435.24, 13461.076 9307.419, 13503.805 9136.992, 13525.169 9009.172, 13567.897 8881.351, 13589.263 8753.531, 13610.628 8625.711, 13631.991 8540.498, 13653.356 8433.98, 13653.356 8306.16, 13696.086 8220.946, 13696.086 8135.732, 13738.814 8050.52, 13738.814 8157.037, 13717.449 8306.16, 13674.722 8476.587, 13653.356 8583.104, 13631.991 8689.621, 13610.628 8817.44, 13589.263 8902.654, 13589.263 8987.868, 13525.169 8902.654, 13525.169 8774.834, 13525.169 8647.015, 13525.169 8561.801, 13567.897 8412.677, 13610.628 8306.16, 13674.722 8199.644, 13738.814 8050.52, 13824.272 7901.396, 13867.001 7794.879, 13931.095 7709.666, 14016.553 7624.453, 14037.918 7709.666, 14037.918 7816.183, 13973.823 7901.396, 13909.731 8007.913, 13845.636 8114.43, 13824.272 8199.644, 13802.908 8284.857, 13802.908 8370.07, 13845.636 8476.587, 13909.731 8583.104, 13973.823 8668.317, 14037.918 8774.834, 14123.376 8860.048, 14187.47 8966.564</trace>
</ink>
</file>

<file path=ppt/ink/ink240.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10460.178 13324.191, 10598.154 13324.191, 10736.13 13255.402, 10874.105 13255.402, 11038.64 13221.007, 11209.438 13186.611, 11357.021 13152.216, 11494.996 13117.821, 11632.973 13083.426, 11770.947 13049.03, 11908.923 13014.636, 12046.899 12980.24, 12184.874 12945.846, 12322.851 12911.449, 12460.825 12877.055, 12598.802 12877.055, 12736.777 12842.659, 12874.752 12842.659, 13012.729 12877.055, 13150.704 12877.055, 13288.68 12877.055, 13426.655 12808.264, 13564.631 12808.264, 13702.607 12808.264</trace>
</ink>
</file>

<file path=ppt/ink/ink241.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10977.588 9884.669, 10977.588 10056.645, 10977.588 10194.226, 10977.588 10366.202, 10977.588 10538.178, 11046.575 10675.759, 11081.069 10813.34, 11150.056 10950.921, 11184.551 11122.896, 11184.551 11294.873, 11219.045 11501.245, 11253.539 11673.221, 11288.032 11810.803, 11322.526 11948.383, 11322.526 12085.964, 11357.021 12223.545, 11357.021 12361.126, 11357.021 12498.707, 11357.021 12699.659, 11357.021 12838.71, 11357.021 13014.636, 11357.021 13152.216, 11357.021 13324.191, 11357.021 13461.773, 11357.021 13599.354, 11391.515 13736.937, 11391.515 13874.516, 11391.515 14046.493, 11391.515 14184.073, 11391.515 14321.655, 11391.515 14493.631, 11357.021 14631.212, 11357.021 14768.792</trace>
</ink>
</file>

<file path=ppt/ink/ink242.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12253.861 9781.482, 12253.861 10004.854, 12253.861 10159.831, 12253.861 10366.202, 12322.851 10572.573, 12322.851 10710.155, 12322.851 10882.131, 12322.851 11019.712, 12322.851 11157.292, 12322.851 11329.27, 12322.851 11466.85, 12322.851 11604.431, 12322.851 11742.012, 12322.851 11879.592, 12322.851 12047.202, 12322.851 12223.545, 12322.851 12361.126, 12322.851 12498.707, 12322.851 12636.288, 12322.851 12808.264, 12322.851 12945.846, 12322.851 13117.821, 12322.851 13289.797, 12322.851 13461.773, 12322.851 13599.354, 12322.851 13736.937, 12322.851 13874.516, 12322.851 14012.098, 12322.851 14149.678, 12322.851 14287.258, 12322.851 14424.84, 12322.851 14596.816, 12322.851 14734.396, 12322.851 14871.979</trace>
</ink>
</file>

<file path=ppt/ink/ink243.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13254.186 9437.53, 13254.186 9575.112, 13254.186 9780.696, 13254.186 9952.79, 13254.186 10121.144, 13254.186 10259.978, 13254.186 10431.395, 13254.186 10572.573, 13254.186 10772.964, 13321.045 10978.949, 13323.173 11152.659, 13323.173 11324.824, 13323.173 11496.587, 13323.173 11638.825, 13323.173 11804.513, 13323.173 11948.383, 13323.173 12085.964, 13323.173 12292.335, 13323.173 12464.312, 13323.173 12670.683, 13323.173 12808.264, 13323.173 12945.846, 13256.062 13114.083, 13219.691 13255.402, 13185.198 13423.312, 13150.704 13595.17, 13150.704 13736.937, 13116.21 13936.081, 13116.21 14110.583, 13081.716 14252.864, 13047.223 14390.444, 13047.223 14528.025, 13047.223 14700.003, 13047.223 14871.979</trace>
</ink>
</file>

<file path=ppt/ink/ink244.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10706.353 10404.492, 10871.746 10404.492, 11007.049 10404.492, 11130.146 10404.492, 11249.116 10404.492, 11352.499 10404.492, 11455.883 10404.492, 11559.266 10404.492, 11662.649 10404.492, 11766.033 10404.492, 11869.417 10327.175, 11972.801 10275.631, 12098.735 10224.088, 12225.061 10198.315, 12334.643 10198.315, 12438.025 10198.315, 12541.408 10198.315, 12644.793 10198.315, 12748.177 10198.315, 12851.56 10146.771, 12954.942 10121, 13058.326 10121, 13161.71 10095.229, 13265.094 10095.229, 13368.477 10095.229, 13471.86 10095.229, 13575.244 10069.457, 13678.628 10069.457, 13782.011 10069.457</trace>
</ink>
</file>

<file path=ppt/ink/ink245.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10706.353 11615.772, 10858.871 11615.772, 10986.317 11567.112, 11094.041 11564.229, 11223.271 11538.456, 11326.653 11512.685, 11452.993 11488.354, 11556.398 11462.57, 11684.511 11437.355, 11791.88 11409.597, 11915.547 11409.597, 12050.338 11409.597, 12153.722 11409.597, 12257.104 11409.597, 12360.487 11383.825, 12463.871 11332.28, 12567.255 11306.509, 12670.64 11280.737, 12774.021 11254.965, 12877.405 11229.193, 12980.789 11203.421, 13084.172 11203.421, 13187.556 11203.421, 13290.938 11203.421, 13394.322 11203.421, 13497.707 11126.105, 13601.091 11126.105</trace>
</ink>
</file>

<file path=ppt/ink/ink246.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10615.59 14019.634, 10744.047 13955.589, 10872.505 13923.565, 11000.962 13859.521, 11129.419 13827.498, 11257.877 13795.477, 11418.448 13763.453, 11546.905 13731.432, 11675.362 13667.387, 11803.82 13667.387, 11932.276 13635.363, 12060.733 13603.342, 12189.19 13571.32, 12317.648 13539.296, 12446.105 13539.296, 12574.563 13507.274, 12703.021 13507.274, 12831.478 13507.274, 12959.935 13507.274, 13088.393 13507.274, 13216.85 13539.296, 13345.307 13539.296, 13473.764 13539.296, 13602.221 13539.296, 13730.679 13539.296, 13859.135 13411.207, 13987.593 13411.207</trace>
</ink>
</file>

<file path=ppt/ink/ink247.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10733.99 9969.229, 10733.99 10009.167, 10733.99 10049.106, 10733.99 10081.058</trace>
</ink>
</file>

<file path=ppt/ink/ink248.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10733.99 9953.253, 10733.99 9985.205, 10733.99 10025.144, 10733.99 10057.094, 10733.99 10089.045, 10733.99 10120.996</trace>
</ink>
</file>

<file path=ppt/ink/ink249.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10717.968 10009.167, 10733.99 9977.217, 10750.011 9945.266, 10766.032 9913.314, 10790.065 9881.364, 10806.086 9913.314, 10806.086 9945.266, 10806.086 9977.217, 10806.086 10016.175, 10806.086 10049.106, 10806.086 10081.058, 10806.086 10113.009, 10806.086 10144.96</trace>
</ink>
</file>

<file path=ppt/ink/ink2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12991.057 10543.015, 13033.786 10372.588, 13055.15 10287.375, 13119.244 10180.857, 13161.973 10074.341, 13204.702 9946.521, 13226.065 9840.004, 13247.431 9754.79, 13290.16 9648.272, 13311.523 9563.06, 13354.254 9477.847, 13418.347 9563.06, 13418.347 9648.272, 13418.347 9754.79, 13418.347 9840.004, 13418.347 9925.217, 13418.347 9818.7, 13461.076 9648.272, 13482.439 9499.149, 13482.439 9413.936, 13525.169 9286.116, 13567.897 9179.599, 13589.263 9051.778, 13610.628 8966.564, 13631.991 8881.351, 13653.356 8796.138, 13674.722 8710.925, 13696.086 8604.407, 13717.449 8476.587, 13738.814 8370.07, 13760.178 8263.554, 13781.543 8157.037, 13845.636 8007.913, 13888.366 7922.699, 13952.459 7794.879, 14059.281 7624.453, 14230.197 7411.419, 14401.114 7262.294, 14593.395 7091.867, 14700.218 7006.654, 14785.674 6921.44, 14935.226 6857.531, 15063.412 6836.227, 15191.601 6836.227, 15277.058 6878.834, 15362.516 6942.744, 15426.61 7070.564, 15426.61 7177.081, 15426.61 7262.294, 15383.881 7368.812, 15362.516 7475.328, 15298.422 7624.453, 15212.966 7773.576, 15127.507 7901.396, 15084.777 7986.61, 15020.684 8093.126, 14956.591 8199.644, 14892.497 8284.857, 14849.768 8391.373, 14828.404 8519.194, 14828.404 8625.711, 14871.133 8710.925, 14956.591 8796.138, 15042.049 8838.745, 15191.601 8881.351, 15277.058 8923.959, 15362.516 8945.262, 15469.339 9009.172, 15554.796 9073.082, 15597.525 9158.295, 15618.891 9243.508, 15640.255 9328.722, 15597.525 9243.508, 15576.16 9073.082, 15554.796 8923.959, 15554.796 8838.745, 15554.796 8732.228, 15554.796 8647.015, 15554.796 8540.498, 15554.796 8455.284, 15554.796 8370.07, 15554.796 8284.857, 15576.16 8157.037, 15618.891 7922.699, 15640.255 7794.879, 15661.619 7667.059, 15661.619 7581.845, 15682.983 7475.328, 15725.714 7390.115, 15811.17 7390.115, 15896.629 7475.328, 15960.722 7581.845, 16024.815 7667.059, 16088.908 7752.272, 16110.273 7837.485, 16024.815 7752.272, 16003.45 7645.755, 16003.45 7560.542, 15982.087 7475.328, 15982.087 7390.115, 15982.087 7304.901, 16024.815 7390.115, 16024.815 7475.328, 15896.629 7475.328, 15811.17 7432.722, 15725.714 7411.419, 15640.255 7368.812, 15554.796 7347.508, 15469.339 7304.901, 15383.881 7262.294, 15277.058 7198.384, 15191.601 7155.778, 15277.058 7134.474, 15362.516 7134.474, 15447.974 7134.474, 15319.787 7198.384, 15234.329 7240.992, 15148.87 7283.598, 14999.319 7326.205, 14828.404 7368.812, 14742.945 7390.115, 14593.395 7432.722, 14443.843 7454.025, 14337.021 7475.328, 14208.834 7496.631, 14080.646 7517.935, 13995.188 7539.239, 13909.731 7560.542, 13824.272 7624.453, 13931.095 7624.453, 14016.553 7560.542, 14080.646 7475.328, 13995.188 7475.328, 13909.731 7517.935, 13781.543 7645.755, 13696.086 7730.969, 13610.628 7816.183, 13546.534 7922.699, 13503.805 8029.216, 13461.076 8114.43, 13503.805 8007.913, 13546.534 7922.699, 13610.628 7816.183, 13674.722 7709.666, 13738.814 7603.149, 13781.543 7517.935, 13845.636 7432.722, 13931.095 7411.419, 13888.366 7496.631, 13824.272 7603.149, 13760.178 7709.666, 13717.449 7816.183, 13674.722 7901.396, 13610.628 7986.61, 13525.169 8093.126, 13482.439 8178.34, 13461.076 8263.554, 13461.076 8348.767, 13461.076 8433.98, 13525.169 8519.194, 13546.534 8625.711, 13546.534 8710.925, 13546.534 8796.138, 13546.534 8902.654, 13546.534 8987.868, 13546.534 8902.654, 13546.534 8796.138, 13589.263 8710.925, 13631.991 8583.104, 13696.086 8455.284, 13738.814 8306.16, 13781.543 8199.644, 13824.272 8093.126, 13867.001 7986.61, 13931.095 7880.092, 13973.823 7794.879, 14037.918 7688.362, 14102.011 7603.149, 14208.834 7496.631, 14294.291 7411.419, 14401.114 7347.508, 14486.571 7304.901, 14572.029 7262.294, 14657.487 7219.688, 14742.945 7177.081, 14636.122 7113.17, 14550.664 7113.17, 14465.208 7113.17, 14379.749 7113.17, 14294.291 7113.17, 14208.834 7134.474, 14123.376 7240.992, 14059.281 7326.205, 13952.459 7432.722, 13888.366 7517.935, 13802.908 7603.149, 13760.178 7688.362, 13674.722 7752.272, 13653.356 7837.485, 13631.991 7944.002, 13610.628 8029.216, 13567.897 8135.732, 13546.534 8242.25, 13546.534 8348.767, 13546.534 8455.284, 13546.534 8540.498, 13546.534 8625.711, 13546.534 8710.925, 13546.534 8625.711, 13546.534 8519.194, 13589.263 8412.677, 13653.356 8306.16, 13696.086 8220.946, 13760.178 8135.732, 13824.272 8050.52, 13909.731 7944.002, 13995.188 7858.789, 14102.011 7794.879, 14187.47 7730.969, 14272.926 7688.362, 14358.384 7603.149, 14465.208 7496.631, 14550.664 7454.025, 14636.122 7390.115, 14721.582 7347.508, 14828.404 7304.901, 14913.862 7262.294, 15040.648 7241.34, 15148.87 7240.992, 15234.329 7326.205, 15277.058 7411.419, 15277.058 7517.935, 15277.058 7645.755, 15234.329 7752.272, 15212.966 7880.092, 15106.143 8029.216, 15020.684 8114.43, 14913.862 8220.946, 14807.039 8306.16, 14721.582 8348.767, 14593.395 8391.373, 14465.208 8391.373, 14379.749 8306.16, 14315.656 8220.946, 14251.561 8114.43, 14251.561 8029.216, 14315.656 7922.699, 14422.479 7858.789, 14550.664 7794.879, 14657.487 7794.879, 14785.674 7773.576, 14871.133 7773.576, 14956.591 7773.576, 14913.862 7858.789, 14828.404 7965.306, 14700.218 8093.126, 14593.395 8157.037, 14507.936 8199.644, 14422.479 8263.554, 14507.936 8199.644, 14593.395 8135.732, 14700.218 8071.823, 14785.674 8007.913, 14871.133 7965.306, 14956.591 7901.396, 14977.956 7816.183, 14892.497 7816.183, 14807.039 7816.183, 14636.122 7858.789, 14529.301 7901.396, 14422.479 7944.002, 14315.656 7986.61, 14208.834 8029.216, 14102.011 8071.823, 14016.553 8114.43, 13909.731 8157.037, 13995.188 8199.644, 14102.011 8157.037, 14187.47 8135.732, 14272.926 8093.126</trace>
</ink>
</file>

<file path=ppt/ink/ink250.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10790.065 9921.302, 10790.065 9969.229, 10790.065 10008.697, 10790.065 10041.118, 10790.065 10087.48, 10790.065 10127.636</trace>
</ink>
</file>

<file path=ppt/ink/ink251.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11126.513 9937.277, 11174.576 9937.277, 11206.619 9937.277, 11260.809 9922.242, 11324.695 9913.73, 11358.821 9913.314, 11390.863 9897.339, 11444.979 9881.854, 11493.413 9881.364, 11532.537 9874.214, 11565.392 9873.375, 11599.142 9873.375, 11636.156 9873.375, 11679.248 9873.375, 11719.301 9873.375, 11751.344 9873.375, 11712.416 9873.375, 11671.238 9889.352, 11625.495 9896.953, 11567.1 9913.314, 11506.488 9920.869, 11430.918 9945.266, 11359.46 9959.517, 11278.715 9977.217, 11221.343 9977.217, 11150.544 9993.192, 11105.763 10008.077, 11062.428 10025.144, 11030.385 10041.118, 11086.459 10057.094, 11142.534 10057.094, 11238.662 10049.106, 11374.843 10017.155, 11503.014 9993.192, 11638.007 9961.52, 11743.334 9945.266, 11829.5 9929.646, 11911.558 9913.314, 11980.483 9890.405, 12031.717 9881.364, 12076.768 9881.364, 12127.846 9873.375, 12173.072 9858.344, 12215.963 9857.4, 12253.278 9849.959, 12304.08 9849.413, 12355.604 9834.733, 12408.219 9825.449, 12451.289 9818.292, 12504.346 9809.475, 12546.936 9802.396, 12582.526 9794.46, 12632.518 9777.522, 12664.56 9769.535, 12618.446 9761.548, 12544.4 9777.522, 12452.561 9785.154, 12288.059 9801.485, 12090.479 9816.642, 11895.535 9841.424, 11735.1 9864.279, 11599.142 9889.352, 11522.85 9912.173, 11462.959 9929.29, 11430.918 9961.24, 11462.959 9985.205, 11503.014 9985.205, 11544.86 9985.205, 11607.152 9977.217, 11676.9 9963.308, 11791.397 9945.266, 11919.568 9921.302, 12031.717 9905.327, 12143.866 9881.364, 12239.995 9865.388, 12344.134 9841.424, 12432.25 9833.437, 12528.378 9825.449, 12608.484 9817.461, 12679.911 9801.636, 12752.677 9801.485, 12823.782 9793.608, 12880.849 9793.498, 12927.029 9778.149, 12968.965 9769.535, 13014.531 9761.963, 13057.083 9753.56, 13094.646 9746.068, 13136.125 9738.114, 13174.811 9730.405, 13209.284 9721.608, 13244.994 9707.367, 13297.402 9689.657, 13329.445 9681.67, 13361.487 9673.682, 13393.53 9665.694, 13425.573 9657.706, 13457.615 9657.706, 13489.659 9657.706, 13441.595 9665.694, 13409.552 9673.682, 13377.509 9681.67, 13345.466 9689.657, 13289.392 9713.621, 13234.993 9729.119, 13169.231 9745.572, 13114.906 9753.311, 13041.061 9769.535, 12979.152 9784.968, 12896.869 9801.485, 12819.738 9809.177, 12728.646 9833.437, 12651.616 9856.479, 12552.411 9897.339, 12469.256 9927.49, 12368.165 9953.253, 12278.348 9953.253, 12183.92 9985.205, 12111.353 10021.385, 12007.686 10049.106, 11920.838 10063.54, 11823.439 10089.045, 11766.711 10110.259, 11679.248 10128.984, 11623.186 10128.984, 11567.1 10144.96, 11527.045 10152.947, 11575.109 10152.947, 11630.399 10137.196, 11751.344 10120.996, 11921.099 10082.525, 12079.781 10057.094, 12231.529 10026.832, 12368.165 10001.179, 12480.062 9980.26, 12600.474 9977.217, 12683.148 9977.217, 12768.698 9969.229, 12845.962 9946.117, 12904.88 9945.266, 12951.143 9945.266, 12992.997 9945.266, 13031.509 9929.907, 13065.093 9921.302, 13103.43 9913.658, 13145.199 9913.314, 13190.13 9905.848, 13225.307 9905.327, 13261.82 9898.045, 13311.365 9890.035, 13343.859 9889.352, 13377.509 9881.364, 13330.7 9896.922, 13290.695 9905.327, 13243.336 9920.636, 13195.34 9936.589, 13161.222 9945.266, 13121.168 9961.24, 13073.104 9969.229, 12976.976 9993.192, 12864.826 10017.155, 12760.688 10041.118, 12664.788 10065.025, 12568.432 10081.058, 12480.413 10081.058, 12400.208 10097.032, 12345.866 10104.774, 12264.026 10105.02, 12194.395 10105.02, 12111.824 10113.009, 12034.064 10113.009, 11943.601 10113.009, 11867.352 10097.804, 11759.354 10105.02, 11660.167 10112.628, 11591.131 10120.996, 11559.088 10120.996, 11511.024 10128.984, 11478.981 10136.971, 11446.938 10144.96, 11486.992 10144.96, 11566.593 10129.085, 12031.717 10009.167, 12400.208 9953.253, 12536.389 9937.277, 12656.549 9921.302, 12760.688 9905.327, 12853.721 9889.866, 12928.911 9881.364, 12991.616 9865.733, 13041.061 9865.388, 13088.135 9857.565, 13145.199 9841.424, 13215.575 9818.034, 13257.35 9809.475, 13295.955 9794.076, 13337.456 9785.511, 13376.419 9762.199, 13432.368 9730.202, 13465.626 9713.621, 13497.669 9697.645, 13529.712 9697.645, 13545.732 9737.583, 13521.701 9777.522, 13481.647 9817.461, 13433.584 9865.388, 13393.53 9897.339, 13361.487 9921.302, 13329.445 9929.29, 13321.435 9889.352, 13313.423 9849.572, 13305.413 9810.105, 13305.413 9777.927, 13289.392 9737.881, 13257.35 9713.621, 13201.274 9713.621, 13140.152 9706.003, 13009.019 9713.621, 12862.219 9720.939, 12688.592 9753.56, 12554.301 9780.341, 12360.154 9833.437, 12206.236 9869.98, 12023.707 9921.302, 11863.493 9961.24, 11727.312 9993.192, 11615.162 10009.167, 11527.045 10041.118, 11462.959 10065.081, 11398.875 10073.069, 11358.821 10073.069, 11302.747 10073.069, 11262.693 10073.069, 11222.64 10081.058, 11166.566 10089.045, 11126.513 10097.032, 11094.47 10105.02, 11134.523 10113.009, 11222.64 10120.996, 11309.547 10128.217, 11430.918 10136.971, 11550.88 10136.971, 11655.216 10144.96, 11717.898 10144.96, 11775.377 10144.96, 11810.508 10144.96, 11847.473 10152.947, 11879.515 10160.935, 11832.502 10168.923, 11775.377 10168.923, 11720.705 10168.923, 11615.162 10168.923, 11491.553 10153.516, 11366.832 10144.96, 11254.713 10130.054, 11150.544 10128.984, 11091.244 10128.984, 11014.362 10128.984, 10970.817 10114.51, 10926.246 10113.009, 10958.289 10113.009, 10998.342 10128.984, 11053.533 10135.864, 11150.544 10152.947, 11245.733 10159.728, 11382.854 10160.935, 11514.556 10160.935, 11631.184 10160.935, 11711.091 10160.935, 11783.387 10160.935, 11863.258 10160.935, 11911.558 10160.935, 11943.601 10160.935, 11999.211 10160.935, 11951.611 10160.935, 11911.558 10160.935, 11855.482 10160.935, 11815.43 10160.935, 11783.387 10160.935, 11743.334 10160.935, 11711.291 10160.935, 11679.248 10160.935, 11647.205 10160.935, 11615.162 10160.935, 11583.12 10160.935, 11631.184 10200.873, 11705.59 10208.294, 11839.462 10216.85, 12003.246 10216.85, 12127.846 10208.86, 12224.444 10194.042, 12320.101 10184.897, 12393.973 10170.167, 12456.283 10176.91, 12499.711 10184.128, 12568.432 10192.886, 12631.738 10192.886, 12712.624 10200.873, 12782.845 10200.873, 12888.858 10200.873, 12993.894 10200.873, 13097.136 10200.873, 13162.159 10200.873, 13257.35 10200.873, 13336.817 10200.873, 13385.519 10208.86, 13425.336 10208.86, 13457.615 10216.85, 13489.659 10232.824, 13425.573 10256.788, 13350.731 10256.788, 13193.264 10264.775, 13006.928 10272.208, 12776.708 10288.739, 12559.815 10303.157, 12352.145 10336.665, 12230.088 10365.303, 12111.824 10400.567, 12055.491 10414.609, 11991.664 10440.506, 12023.707 10456.481, 12069.841 10441.468, 12151.877 10424.53, 12274.335 10401.636, 12424.239 10384.592, 12595.456 10354.901, 12784.72 10320.689, 12964.166 10283.412, 13129.179 10264.775, 13254.581 10257.42, 13337.456 10256.788, 13374.549 10249.391, 13409.552 10248.801, 13441.595 10248.801, 13393.53 10288.739, 13321.435 10328.677, 13256.118 10350.388, 13137.188 10376.604, 13018.381 10397.512, 12840.794 10432.519, 12687.183 10453.405, 12504.346 10480.445, 12375.148 10487.226, 12223.974 10512.396, 12128.481 10528.266, 12031.717 10528.371, 11960.625 10528.371, 11919.568 10536.359, 11951.611 10512.396, 11983.653 10512.396, 12020.921 10497.531, 12087.792 10480.445, 12159.471 10460.952, 12344.134 10424.53, 12556.622 10389.217, 12768.698 10352.641, 12940.89 10322.78, 13049.071 10312.702, 13101.331 10312.702, 13169.231 10320.689, 13220.747 10335.366, 13255.88 10336.665, 13301.476 10351.659, 13335.489 10360.628, 13273.37 10360.628, 13219.156 10352.905, 13153.211 10360.628, 13083.092 10376.166, 12984.987 10392.58, 12885.475 10407.846, 12800.741 10408.555, 12756.248 10408.555, 12696.603 10416.543, 12652.083 10423.941, 12560.422 10424.53, 12464.909 10424.53, 12288.059 10440.506, 12095.571 10447.889, 11863.493 10464.469, 11662.09 10479.346, 11454.949 10512.396, 11306.136 10549.493, 11150.544 10584.285, 11055.322 10606.197, 10974.31 10624.225, 10942.267 10632.211, 10910.225 10600.261, 10894.204 10568.31, 10926.246 10560.322, 10989.432 10560.322, 11070.438 10560.322, 11192.278 10560.322, 11342.801 10560.322, 11514.687 10560.322, 11687.259 10560.322, 11833.834 10560.322, 12007.686 10552.335, 12151.829 10530.775, 12272.037 10536.359, 12342.53 10543.389, 12392.197 10560.322, 12400.208 10592.272, 12360.154 10640.199, 12312.51 10660.561, 12215.963 10688.126, 12112.875 10703.94, 11967.632 10720.077, 11794.74 10720.077, 11583.12 10720.077, 11358.168 10712.343, 11166.566 10712.089, 11018.241 10712.089, 10902.214 10712.089, 10832.085 10712.089, 10782.054 10712.089, 10814.097 10696.114, 10846.139 10696.114, 10878.182 10688.126, 10918.234 10688.126, 10969.205 10688.126, 11054.416 10680.139, 11157.836 10665.406, 11302.747 10656.176, 11462.613 10641.684, 11671.238 10632.211, 11861.148 10625.199, 12031.717 10624.225, 12129.812 10624.225, 12231.983 10640.199, 12287.053 10653.929, 12325.902 10664.163, 12256.63 10688.039, 12191.931 10696.114, 12136.336 10696.114, 12023.707 10688.126, 11914.278 10664.745, 11839.462 10664.163, 11792.966 10671.89, 11735.323 10680.139, 11697.406 10680.139, 11663.227 10680.139, 11607.152 10672.15, 11562.927 10664.8, 11486.992 10664.163, 11421.342 10664.163, 11342.801 10664.163, 11292.167 10656.951, 11222.64 10656.176, 11179.329 10656.176, 11134.523 10656.176, 11086.459 10656.176, 11054.416 10656.176, 11086.459 10656.176, 11118.501 10656.176, 11150.544 10656.176, 11188.555 10656.176, 11242.817 10671.189, 11278.715 10672.15, 11314.938 10672.15, 11363.644 10672.15, 11403.722 10672.15, 11446.938 10672.15, 11510.665 10672.15, 11567.1 10672.15, 11629.215 10656.667, 11671.017 10648.296, 11711.291 10648.188, 11765.896 10640.409, 11823.439 10640.199, 11893.153 10640.199, 11943.601 10640.199, 11989.334 10632.601, 12022.892 10624.63, 12055.749 10624.225, 12099.418 10624.225, 12143.866 10624.225, 12180.434 10616.933, 12237.67 10601.42, 12272.037 10592.272, 12304.08 10584.285, 12342.21 10569.269, 12376.177 10560.322, 12408.219 10552.335, 12440.261 10536.359, 12499.009 10529.436, 12536.27 10528.371, 12599.708 10528.371, 12632.221 10528.371, 12664.56 10520.384, 12703.462 10520.384, 12743.233 10512.872, 12798.489 10504.969, 12839.12 10496.978, 12872.837 10496.42, 12916.764 10481.82, 12972.375 10473.604, 13021.729 10465.57, 13054.841 10464.469, 13093.694 10464.469, 13137.188 10456.481, 13177.242 10456.481, 13209.284 10456.481, 13248.523 10448.765, 13280.588 10440.901, 13313.423 10432.519, 13352.351 10425.092, 13384.883 10416.543, 13424.054 10401.325, 13456.478 10392.58, 13488.528 10384.592, 13521.701 10376.604, 13553.743 10352.641, 13537.722 10320.689, 13417.562 10320.689, 13237.135 10312.868, 13033.05 10336.665, 12807.728 10367.655, 12600.474 10392.58, 12427.714 10400.409, 12239.995 10432.519, 12076.513 10455.807, 11919.568 10480.445, 11795.297 10495.935, 11671.238 10520.384, 11571.883 10528.004, 11478.981 10528.371, 11412.483 10513.637, 11334.79 10520.384, 11275.765 10527.741, 11222.64 10528.371, 11158.555 10512.396, 11121.547 10512.396, 11086.459 10512.396, 11054.416 10512.396, 11014.362 10512.396, 10978.223 10512.396, 10944.155 10520.384, 10910.225 10528.371, 10878.182 10536.359, 10838.128 10552.335, 10806.086 10560.322, 10774.043 10592.272, 10742 10608.248, 10725.979 10640.199, 10693.937 10648.188</trace>
</ink>
</file>

<file path=ppt/ink/ink252.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12095.398 11382.979, 12095.398 11757.869, 12095.398 11995.535, 12095.398 12281.86, 12095.398 12605.853, 12095.398 12991.505, 12187.895 13406.547, 12190.289 13603.174, 12190.289 13839.755, 12190.289 14032.315, 12190.289 14221.555, 12190.289 14410.794, 12047.953 14126.936, 12005.858 13833.112, 11953.062 13464.602, 11953.062 13118.338, 11905.617 12613.028, 11905.617 12019.265, 11905.617 11572.217, 11987.563 11286.226, 12000.507 11004.501, 12047.953 10815.263, 12047.953 10592.163, 12237.733 10531.405, 12285.18 10720.645, 12285.18 10909.883, 12380.07 11430.288, 12380.07 11931.639, 12332.624 12471.1, 12287.696 13008.694, 12142.843 13511.91, 12055.105 13905.597, 11956.68 14119.725, 11858.171 14363.484, 11770.49 14582.06, 11715.836 14789.271, 11668.39 14600.031, 11620.944 14363.484, 11620.944 14124.564, 11620.944 13795.769, 11620.944 13421.677, 11620.944 13038.815, 11620.944 12574.306, 11668.39 12187.242, 11807.334 11817.779, 11858.171 11572.217, 11953.062 11382.979, 11998.749 11104.382, 12045.619 10914.537, 12095.398 10724.23, 12190.289 10957.191, 12237.733 11335.669, 12280.361 11633.204, 12285.18 11998.003, 12285.18 12283.527, 12285.18 12707.646, 12326.182 12993.847, 12332.624 13369.981, 12332.624 13572.352, 12332.624 13843.078, 12332.624 14032.315, 12332.624 14221.555</trace>
</ink>
</file>

<file path=ppt/ink/ink253.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12349.186 11095.665, 12376.658 11236.476, 12407.985 11506.082, 12463.085 11808.259, 12496.185 12209.654, 12578.605 12593.186, 12643.183 12971.858, 12698.219 13246.248, 12731.382 13499.536, 12786.649 13664.865, 12819.58 13851.324, 12878.379 13968.584, 12907.779 14085.848, 13025.378 14173.794, 12966.579 14056.531, 12937.178 13880.639, 12878.379 13558.168, 12849.059 13061.156, 12848.979 12590.756, 12907.226 12068.044, 12878.379 11652.659, 12849.281 11275.473, 12848.979 10978.402, 12905.864 10723.153, 12878.379 10538.67, 12850.585 10372.379, 12848.979 10245.515, 12876.567 10107.971, 12991.692 10322.779, 12995.978 10655.932, 13023.11 11007.662, 12995.978 11447.45, 12943.58 11839.318, 12848.979 12326.916, 12796.872 12690.634, 12701.981 13089.12, 12675.984 13348.353, 12613.782 13616.8, 12584.384 13792.692, 12554.983 13968.584, 12554.983 14112.802, 12554.983 14232.425, 12554.983 14379.003, 12496.185 14236.393, 12466.784 14085.848, 12466.784 13836.856, 12466.784 13440.905, 12521.371 12978.257, 12584.384 12532.125, 12664.387 12133.247, 12731.382 11769.922, 12783.34 11510.873, 12790.181 11271.558, 12816.04 11116.852, 12848.979 10949.087, 12907.779 10743.879, 12907.779 11007.718, 12879.944 11202.001, 12790.181 11564.713, 12734.588 11980.462, 12643.183 12414.862, 12587.597 12802.854, 12525.583 13206.382, 12497.948 13509.498, 12496.185 13734.061, 12496.185 13968.584, 12584.384 14144.478, 12613.782 14261.739, 12643.183 14115.163, 12643.183 13973.466, 12701.981 13704.745, 12814.991 13310.339, 12907.779 12883.911, 13047.194 12383.453, 13201.775 11975.13, 13369.793 11667.979, 13436.973 11359.505, 13464.979 11108.161, 13466.372 10919.771, 13466.372 10802.51, 13409.401 10632.088, 13319.373 10861.142, 13289.974 11037.033, 13231.174 11212.926, 13172.375 11388.819, 13084.177 11652.659, 12996.203 11915.822, 12937.178 12209.654, 12907.779 12502.81, 12848.979 12766.649, 12848.979 12938.697, 12848.979 13118.435, 12848.979 13263.353, 12848.979 13411.59, 12907.779 13616.8, 12937.178 13734.061, 12965.181 13877.852, 12994.608 13995.17, 13025.378 14115.163, 13054.777 13792.692, 13028.697 13480.619, 12995.978 13059.805, 12969.601 12665.269, 12966.579 12297.6, 13025.378 12004.445, 13054.777 11799.236, 13113.576 11652.659, 13142.977 11506.082, 13172.375 11359.505, 13201.775 11212.926, 13231.174 11007.718, 13260.574 10890.455, 13289.553 10745.98, 13348.772 10567.985, 13407.572 10450.723, 13407.572 10676.821, 13407.572 10890.455, 13407.572 11141.796, 13348.772 11418.136, 13264.746 11669.493, 13201.775 12004.445, 13201.775 12281.415, 13142.977 12532.125, 13115.359 12697.346, 13084.177 12913.227, 13084.177 13074.718, 13084.177 13235.697, 13142.977 13352.96, 13142.977 13470.222, 13172.375 13675.43, 13231.174 13822.007, 13260.574 13997.9, 13289.974 14115.163, 13201.775 13997.9, 13201.775 13745.67, 13201.775 13558.168, 13256.271 13340.816, 13289.974 13089.12, 13342.352 12827.981, 13378.174 12502.81, 13430.083 12218.116, 13436.973 11975.13, 13466.372 11828.553, 13466.372 11681.976, 13525.171 11506.082, 13525.171 11388.819, 13554.472 11242.733, 13583.649 11038.306, 13583.971 10891.317, 13583.971 10773.193, 13583.971 10655.932, 13583.971 10802.51, 13583.971 10939.376, 13554.57 11124.98, 13528.094 11283.383, 13466.372 11564.713, 13440.805 11819.649, 13378.174 12180.339, 13351.805 12443.281, 13348.772 12708.019, 13348.772 12883.911, 13348.772 13059.805, 13348.772 13177.065, 13348.772 13323.645, 13348.772 13440.905, 13348.772 13558.168, 13348.772 13734.061, 13348.772 13939.271, 13348.772 14144.478, 13348.772 14320.371, 13348.772 14437.634, 13348.772 14581.413, 13348.772 14701.474, 13348.772 14818.734, 13348.772 14935.998, 13348.772 14760.104, 13348.772 14613.527, 13348.772 14408.318, 13348.772 14232.425, 13407.247 14057.506, 13407.572 13822.007, 13436.973 13499.536, 13436.973 13294.328, 13436.973 13118.435, 13436.973 12942.542, 13436.973 12769.451, 13436.973 12620.071, 13436.973 12451.906, 13436.973 12326.916, 13436.973 12209.654, 13436.973 12037.16, 13436.973 11891.8, 13436.973 11769.922, 13436.973 11652.659, 13436.973 11870.6, 13378.174 12092.392, 13348.772 12297.6, 13289.974 12561.439, 13260.792 12823.326, 13201.775 13118.435, 13142.977 13382.275, 13113.576 13587.483, 13113.576 13704.745, 13113.576 13880.639, 13113.576 13997.9, 13113.576 14144.478, 13113.576 14261.739, 13113.576 14379.003, 13113.576 14496.265, 12937.178 14496.265, 12819.58 14408.318, 12731.382 14291.057, 12672.582 14173.794, 12584.384 13997.9, 12500.21 13746.109, 12378.586 13411.59, 12269.488 13003.644, 12143.389 12561.439, 12038.22 12115.749, 11937.592 11769.922, 11937.592 11560.411, 11908.192 11330.188, 11908.192 11154.295, 11908.192 11007.718, 11908.192 10890.455, 11908.192 10773.193, 11966.991 10978.402, 11995.555 11177.776, 11966.991 11506.082, 11910.894 11841.702, 11908.192 12209.654, 11908.192 12540.057, 11878.792 12854.595, 11850.457 13052.375, 11849.394 13265.013, 11849.394 13405.811, 11849.394 13558.168, 11849.394 13675.43, 11790.593 13792.692, 11649.234 13822.007, 11525.997 13763.377, 11350.324 13617.521, 11261.4 13499.536, 11202.602 13294.328, 11114.402 13118.435, 11085.003 12883.911, 11055.604 12561.439, 11055.604 12092.392, 11085.003 11711.29, 11202.397 11301.584, 11261.4 11007.718, 11320.045 10744.567, 11378.999 10567.985, 11437.799 10450.723, 11467.197 10333.46, 11467.197 10480.039, 11467.197 10597.3, 11467.197 10802.51, 11467.197 11055.364, 11408.397 11330.188, 11380.199 11555.142, 11349.599 11916.499, 11349.599 12249.716, 11320.199 12561.439, 11320.199 12755.892, 11320.199 13030.489, 11320.199 13223.586, 11320.199 13352.96, 11320.199 13558.168, 11320.199 13717.624, 11320.199 13851.324, 11320.199 13968.584, 11202.602 13704.745, 11173.201 13411.59, 11114.402 13089.12, 11085.253 12653.141, 11055.604 12268.286, 11055.604 11839.606, 11055.604 11535.396, 11055.604 11279.5, 11055.604 11066.35, 11112.555 10895.979, 11114.402 10773.193, 11114.402 10655.932, 11085.003 10538.67, 11085.003 10655.932, 11085.003 10773.193, 11085.003 11007.718, 11085.003 11271.558, 11085.003 11652.659, 11085.003 12092.392, 11085.003 12444.179, 11085.003 12737.333, 11055.604 13030.489, 11026.203 13265.013, 11026.203 13470.222, 11084.107 13614.568, 11085.003 13763.377, 11085.003 13880.639, 11085.003 13997.9, 11143.802 14144.478, 11173.201 14261.739, 11173.201 14144.478, 11115.895 13889.567, 11085.003 13646.115, 11085.003 13313.817, 11055.604 13001.173, 11055.604 12733.181, 11026.203 12414.862, 11026.203 12097.884, 11026.203 11857.868, 11026.203 11698.153, 10996.803 11506.082, 10996.803 11325.349, 10967.404 11183.611, 10967.404 11066.35, 10967.404 10919.771, 10967.404 10802.51, 10967.404 10943.8, 10967.404 11212.926, 11023.244 11491.325, 11026.203 11945.815, 11026.203 12458.591, 10996.803 12913.227, 10968.244 13254.953, 10967.404 13558.168, 11052.726 13756.685, 11055.604 13939.271, 11114.402 14173.794, 11202.602 14291.057, 11229.01 14431.668, 11085.003 14232.425, 10996.803 13997.9, 10908.604 13792.692, 10850.793 13533.283, 10761.606 13206.382, 10703.399 12829.12, 10644.009 12473.494, 10644.009 12125.771, 10644.009 11828.553, 10644.009 11517.505, 10673.407 11271.558, 10757.392 11076.156, 10791.007 10890.455, 10847.06 10750.72, 10879.205 10626.616, 10938.004 10480.039, 11026.203 10362.776, 10967.404 10509.354, 10938.004 10714.562, 10908.604 10949.087, 10908.604 11212.926, 10908.604 11506.082, 10908.604 11916.499, 10908.604 12356.231, 10908.604 12649.387, 10908.604 12854.595, 10938.004 13118.435, 11026.203 13352.96, 11026.203 13470.222, 11085.003 13675.43, 11170.296 13845.529, 11202.602 13997.9, 11232 14115.163, 11114.402 14085.848, 11055.604 13891.833, 11026.203 13646.115, 10999.947 13305.767, 10967.404 12913.227, 10938.004 12532.125, 10938.004 12209.654, 10996.803 11887.184, 10967.404 11652.659, 10938.004 11447.45, 10938.004 11271.558, 10996.803 11066.35, 11026.203 10949.087, 11055.604 10802.51, 11114.162 10656.41, 11202.602 10802.51, 11202.602 10970.843, 11202.602 11183.611, 11230.319 11377.08, 11232 11681.976, 11232 12017.832, 11232 12326.916, 11232 12578.258, 11232 12825.28, 11259.053 13014.103, 11261.4 13265.013, 11288.196 13425.331, 11290.8 13616.8, 11349.599 13734.061, 11349.599 13851.324, 11349.599 14027.216, 11349.599 14144.478, 11232 14144.478, 11174.058 13972, 11114.402 13763.377, 11086.269 13482.855, 11026.203 13265.013, 11026.203 13097.737, 10996.803 12942.542, 10968.381 12772.494, 10938.004 12590.756, 10938.004 12393.937, 10938.004 12268.286, 10938.004 12121.708, 10967.404 12004.445, 10996.803 11887.184, 11055.604 12092.392, 11055.604 12356.231, 10996.803 12620.071, 10967.404 12883.911, 10938.004 13147.75, 10938.004 13382.275, 10908.604 13558.168, 10908.604 13675.43, 10908.604 13822.007, 10908.604 13968.584, 10908.604 14085.848, 10908.604 13968.584, 10908.604 13851.324, 10908.604 13688.834, 10938.004 13470.222, 11019.238 13227.221, 11114.402 12883.911, 11222.158 12480.981, 11320.199 12121.708, 11399.189 11859.159, 11496.598 11594.028, 11643.595 11388.819, 11731.794 11212.926, 11849.394 11037.033, 11908.192 10919.771, 11937.592 10802.51, 11966.991 10685.247, 11997.556 10855.33, 11966.991 11124.98, 11966.991 11410.994, 11908.192 11799.236, 11821.89 12172.145, 11761.193 12532.125, 11761.193 12813.058, 11731.794 13059.805, 11731.794 13199.368, 11702.394 13382.275, 11702.394 13499.536, 11702.394 13616.8, 11672.995 13734.061, 11614.196 13587.483, 11614.196 13470.222, 11614.196 13352.96, 11672.995 13177.065, 11702.394 13001.173, 11731.794 12766.649, 11790.593 12532.125, 11937.592 12268.286, 12025.79 12092.392, 12113.988 11945.815, 12143.389 11828.553, 12202.188 11711.29, 12288.424 11567.649, 12319.022 11448.976, 12291.938 11590.933, 12231.588 11740.605, 12205.562 11870.368, 12143.389 12033.761, 12116.837 12166.144, 12025.79 12385.547, 11937.592 12532.125, 11878.792 12649.387, 11819.992 12766.649, 11731.794 12883.911, 11614.196 12795.965, 11614.196 12590.756, 11614.196 12450.209, 11614.196 12326.916, 11614.196 12159.078, 11614.196 12004.445, 11670.507 11864.07, 11702.394 11740.605, 11731.794 11623.345, 11788.943 11452.391, 11873.729 11279.129, 11937.592 11154.295, 12055.189 11037.033, 12055.189 11154.295, 11996.391 11271.558, 11908.192 11447.45, 11819.992 11623.345, 11731.794 11769.922, 11643.595 11887.184, 11555.396 12004.445, 11496.598 12121.708, 11408.397 12238.97, 11320.199 12356.231, 11202.602 12385.547, 11202.602 12268.286, 11202.602 12151.023, 11202.602 12033.761, 11173.201 11887.184, 11173.201 11769.922, 11173.201 11652.659, 11202.602 11535.396, 11232 11392.906, 11261.4 11271.558, 11290.8 11154.295, 11349.599 11037.033, 11467.197 11007.718, 11643.595 10978.402, 11785.754 10931.151, 11908.192 10890.455, 12025.79 10861.142, 12143.389 10831.825, 12311.682 10777.235, 12435.119 10861.142, 12378.586 10978.402, 12319.787 11095.665, 12181.446 11204.293, 11937.592 11359.505, 11806.109 11438.168, 11643.595 11506.082, 11525.997 11535.396, 11408.397 11594.028, 11232 11623.345, 11114.402 11623.345, 10996.803 11564.713, 10908.604 11447.45, 10879.205 11330.188, 10879.205 11212.926, 10935.153 11070.612, 11021.888 10926.228, 11110.089 10779.648, 11252.406 10661.91, 11378.999 10567.985, 11496.598 10538.67, 11584.796 10655.932, 11584.796 10802.51, 11584.796 10960.044, 11496.598 11154.295, 11420.041 11306.969, 11290.8 11506.082, 11202.602 11623.345, 11085.003 11769.922, 11009.346 11895.657, 10908.604 12033.761, 10791.861 12178.636, 10673.407 12209.654, 10557.401 12069.427, 10555.81 11893.888, 10555.81 11689.368, 10555.81 11460.526, 10555.81 11307.462, 10608.751 11163.055, 10670.765 11042.305, 10729.142 10922.827, 10849.806 10949.087, 10938.004 11154.295, 11026.203 11388.819, 11075.325 11511.271, 11114.402 11769.922, 11143.265 12028.951, 11143.802 12238.97, 11143.802 12356.231, 11143.802 12502.81, 11143.802 12708.019, 11114.402 12825.28, 10996.803 12913.227, 10908.604 12795.965, 10879.205 12561.439, 10879.205 12318.081, 10879.205 12092.392, 10933.214 11850.047, 10967.404 11564.713, 10994.3 11296.509, 11026.203 11124.98, 11055.604 11007.718, 11081.521 10842.244, 11114.402 10714.562, 11173.201 10944.531, 11114.402 11154.295, 11058.204 11322.407, 10996.803 11594.028, 10941.102 11843.967, 10879.205 12121.708, 10879.205 12311.519, 10849.806 12532.125, 10849.806 12668.345, 10820.405 12825.28, 10791.007 13030.489, 10791.007 13147.75, 10791.007 13265.013, 10791.007 13147.75, 10761.606 12971.858, 10736.452 12695.949, 10732.208 12326.916, 10781.208 12009.312, 10791.007 11652.659, 10815.838 11380.299, 10849.806 11124.98, 10906.783 10982.94, 10938.004 10831.825, 10996.803 10714.562, 11055.604 10949.087, 11055.604 11138.256, 11055.604 11330.188, 11055.604 11492.434, 11055.604 11740.605, 11055.604 11956.681, 11026.203 12209.654, 10999.339 12370.374, 10967.404 12590.756, 10967.404 12748.602, 10938.004 12971.858, 10938.004 13126.402, 10938.004 13294.328, 10938.004 13499.536, 10938.004 13704.745, 10908.604 13880.639, 10908.604 14056.531, 10908.604 14173.794, 10908.604 14318.446, 10908.604 14437.634, 10908.604 14554.896, 10908.604 14672.157, 10908.604 14789.421, 11026.203 14818.734</trace>
</ink>
</file>

<file path=ppt/ink/ink254.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11172.578 14093.743, 11405.992 13953.713, 11599.587 13904.504, 11828.789 13767.377, 12071.737 13669.102, 12308.451 13574.271, 12501.049 13526.026, 12732.637 13479.84, 12924.312 13433.271, 13115.323 13384.097, 12975.501 13573.335, 12745.587 13755.283, 12465.203 13944.101, 12273.146 14041.782, 12074.04 14093.743, 11884.259 14141.051, 11741.923 13951.813, 11835.638 13717.611, 12074.04 13573.335, 12303.847 13435.106, 12501.049 13384.097, 12690.829 13384.097, 12833.165 13573.335, 12833.165 13762.574, 12611.439 13941.507, 12421.455 14038.803, 12229.802 14134.357, 11992.95 14141.051, 11790.426 14141.051, 11647.031 13951.813, 11599.587 13762.574, 11736.356 13531.577, 11931.703 13431.407, 12248.279 13340.663, 12579.104 13293.675, 12820.919 13289.479, 13015.18 13289.479, 13117.837 13526.026, 13117.837 13715.265, 12975.501 13951.813, 12785.72 14141.051, 12595.938 14282.98, 12263.821 14424.908, 12074.04 14519.529, 11884.259 14566.837, 11789.368 14330.29, 11931.703 13951.813, 12208.965 13583.188, 12501.049 13242.169, 12858.434 12841.259, 13165.283 12579.835, 13433.274 12401.684, 13639.736 12248.667, 13782.071 12059.428, 13971.854 11964.81, 13734.627 12059.428, 13402.509 12343.286, 13212.728 12485.215, 13022.946 12674.453, 12833.165 12769.072, 12643.384 12911.002, 12453.603 13052.93, 12263.821 13147.549, 12074.04 13242.169, 12026.594 13052.93, 12026.594 12827.962, 12160.999 12501.035, 12168.931 12171.128, 12253.411 11933.068, 12354.293 11689.765, 12548.493 11633.642, 12595.938 11822.881, 12501.049 12201.357, 12453.603 12390.596, 12358.711 12627.144, 12216.377 12958.311, 12074.04 13147.549, 11931.703 13336.788, 11884.259 13147.549, 11979.149 12911.002, 12121.485 12721.763, 12263.821 12485.215, 12437.187 12225.913, 12643.384 11870.189, 12859.253 11439.688, 13022.946 11160.547, 13108.703 10946.77, 13212.728 10734.759, 13307.618 10545.521, 13397.896 10275.462, 13444.682 10082.941, 13404.012 10353.284, 13212.728 10592.831, 13027.362 10916.294, 12738.274 11302.475, 12507.688 11670.357, 12311.267 11917.5, 12121.485 12059.428, 11931.703 12201.357, 11836.812 12012.119, 11931.703 11822.881, 12107.246 11468.067, 12216.377 11255.165, 12387.809 10998.752, 12537.871 10792.66, 12853.297 10437.638, 13070.392 10214.354, 12880.611 10545.521, 12643.384 10876.688, 12406.157 11113.236, 12263.821 11302.475, 12121.485 11491.714, 12216.377 11302.475, 12304.141 11087.248, 12451.444 10832.604, 12595.938 10640.141, 12785.72 10450.902, 12975.501 10356.282, 12932.266 10580.232, 12747.459 10862.949, 12548.493 11065.928, 12406.157 11255.165, 12216.377 11444.403, 12074.04 11633.642, 11847.853 11859.183, 11741.923 12059.428, 11836.812 11870.189, 11931.703 11680.951, 11889.364 12033.97, 11741.923 12343.286, 11656.087 12557.266, 11504.696 12863.691, 11409.806 13052.93, 11267.469 13289.479, 11125.134 13573.335, 11030.243 13762.574, 10935.353 13951.813, 10935.353 13762.574, 10935.353 13573.335, 10935.353 13384.097, 11026.988 13064.29, 11030.243 12863.691, 11075.293 12639.079, 11121.682 12353.615, 11125.134 12162.453, 11077.688 12579.835, 11077.688 12792.499, 11030.243 13100.24, 10987.459 13313.54, 10935.353 13573.335, 10935.353 13762.574, 10935.353 13951.813, 10935.353 14141.051, 10935.353 13867.032, 10935.353 13582.421, 10935.353 13215.219, 10935.353 12970.569, 10935.353 12735.701, 10935.353 12532.524, 10935.353 12721.763, 10935.353 12958.311, 10935.353 13157.814, 10935.353 13384.097, 10935.353 13573.335, 10935.353 13852.262, 10935.353 14046.432, 10935.353 14235.671, 10935.353 14046.432, 10935.353 13857.192, 10935.353 13620.646, 10935.353 13384.097, 10887.906 13147.549, 10793.016 12922.988, 10793.016 12721.763, 10793.016 12532.524, 10793.016 12803.59, 10793.016 13052.93, 10793.016 13309.802, 10793.016 13516.858, 10793.016 13762.574, 10793.016 13975.595, 10793.016 14178.707, 10793.016 14377.6, 10887.906 14093.743, 10935.353 13904.504, 10935.353 13715.265, 10935.353 13442.672, 10935.353 13194.858, 10935.353 12971.319, 10935.353 12769.072, 10935.353 12579.835, 10935.353 12390.596, 10935.353 12201.357, 10935.353 11883.045, 10935.353 11646.69, 10935.353 11453.35, 10935.353 11255.165, 11030.243 11065.928, 11220.024 10971.308</trace>
</ink>
</file>

<file path=ppt/ink/ink255.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11427.277 12366.586, 11474.669 12492.802, 11492.052 12576.5, 11508.244 12641.089, 11508.244 12721.825, 11508.244 12786.414, 11508.244 12899.444, 11508.244 13019.041, 11508.244 13125.503, 11508.244 13199.402, 11508.244 13270.829, 11508.244 13367.712, 11508.244 13456.544, 11508.244 13545.331, 11508.244 13658.359, 11508.244 13739.096, 11508.244 13803.685, 11459.664 13706.801, 11443.733 13595.614, 11443.47 13448.447, 11443.47 13260.348, 11427.277 13077.063, 11427.277 12874.634, 11427.277 12737.972, 11458.479 12629.073, 11459.664 12528.059, 11459.664 12451.226, 11427.277 12382.734, 11412.293 12308.033, 11394.891 12208.578, 11394.891 12128.247, 11378.696 12061.179, 11378.696 12139.162, 11378.696 12221.263, 11378.696 12293.594, 11378.696 12431.176, 11378.696 12570.456, 11378.696 12754.119, 11378.696 12893.625, 11378.696 13093.21, 11378.696 13230.419, 11378.696 13400.005, 11378.696 13483.42, 11378.696 13609.919, 11378.696 13705.462, 11362.504 13787.537, 11346.31 13852.126, 11346.31 13916.716, 11346.31 13997.45, 11346.31 14075.291, 11346.31 14142.775, 11346.31 14223.511, 11362.504 14304.247, 11378.696 14368.836, 11411.083 14271.952, 11411.083 14188.757, 11394.891 14062.039, 11381.015 13937.525, 11378.696 13771.39, 11378.696 13612.241, 11378.696 13496.889, 11378.696 13401.663, 11378.696 13335.417, 11378.696 13270.829, 11378.696 13175.797, 11378.696 13095.174, 11378.696 13028.621, 11378.696 12964.033, 11394.891 13109.356, 11424.352 13212.181, 11427.277 13351.564, 11441.672 13452.037, 11459.664 13626.066, 11487.588 13779.213, 11508.244 13932.861, 11522.102 14001.947, 11540.632 14094.334, 11589.212 14158.923, 11619.252 14234.98, 11524.438 14207.363, 11508.244 14142.775, 11475.857 14078.187, 11475.857 13974.583, 11459.664 13868.273, 11459.664 13764.894, 11443.47 13658.359, 11428.786 13570.509, 11427.277 13464.595, 11427.277 13378.594, 11427.277 13303.122, 11427.277 13234.234, 11427.277 13162.495, 11427.277 13062.061, 11459.664 12996.327, 11524.438 12996.327, 11540.632 13093.21, 11555.846 13214.58, 11556.825 13367.712, 11556.825 13486.352, 11556.825 13690.655, 11571.688 13868.498, 11556.825 14029.745, 11542.448 14101.42, 11524.438 14207.363, 11508.244 14271.952, 11492.052 14336.541, 11459.664 14401.129, 11427.277 14336.541, 11411.083 14255.805, 11397.316 14132.271, 11394.891 13916.716, 11435.957 13684.666, 11459.664 13400.005, 11491.492 13130.242, 11508.244 12931.737, 11539.028 12778.258, 11556.825 12624.942, 11572.552 12499.479, 11573.018 12415.028, 11573.018 12337.655, 11604.023 12254.935, 11652.645 12190.305</trace>
</ink>
</file>

<file path=ppt/ink/ink256.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798.857 14518.05 533.15, 708.834 14237.68 856.355, 678.473 14075.286 847.741, 670.795 13930.993 849.216, 657.212 13791.018 858.658, 638.268 13642.864 866.149, 597.602 13501.476 865.782, 575.161 13361.604 863.948, 571.173 13193.551 863.503, 571.173 13036.858 862.527, 571.173 12880.286 863.572, 571.173 12741.588 864.629, 571.173 12586.126 866.24, 571.173 12438.488 868.545, 571.173 12298.191 870.362, 603.7 12163.496 873.03, 765.413 12107.615 867.221, 907.221 12088.931 863.339, 1084.126 12086.732 856.865, 1274.734 12097.31 840.382, 1429.253 12115.745 821.639, 1667.306 12147.794 778.586, 1845.203 12171.749 752.548, 2097.048 12197.919 714.896, 2239.785 12204.621 715.516, 2451.609 12211.81 723.851, 2583.556 12213.494 735.304, 2772.383 12215.049 763.513, 2954.674 12215.297 799.48, 3192.691 12215.297 823.968, 3385.35 12215.297 827.189, 3550.73 12215.297 828.193, 3719.901 12215.297 833.672, 3858.503 12215.297 838.54, 3992.485 12215.297 844.909, 4166.657 12215.297 854.578, 4347.033 12215.297 861.12, 4482.98 12215.297 860.477, 4657.379 12215.297 857.538, 4812.257 12215.297 858.388, 4973.835 12215.297 863.096, 5109.57 12215.297 864.66, 5267.924 12215.297 864.991, 5404.601 12204.108 867.936, 5546.981 12183.111 869.204, 5681.473 12182.863 871.038, 5813.801 12461.05 867.027, 5844.973 12610.688 863.347, 5866.227 12753.298 857.162, 5883.103 12935.169 855.091, 5896.533 13075.531 852.512, 5927.225 13267.896 846.658, 5959.422 13462.385 847.395, 5991.97 13656.64 850.559, 6024.503 13815.788 854.557, 6056.929 13964.33 858.7, 6112.787 14145.558 859, 6152.117 14301.786 857.574, 6186.46 14438.687 857.961, 6287.1 14688.816 868.569, 6308.375 14831.406 241.714</trace>
</ink>
</file>

<file path=ppt/ink/ink257.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1505.908 10933.171, 1430.606 10958.2, 1305.935 10970.632, 1242.35 10995.744, 1192.149 11020.772, 1141.947 11058.315, 1104.296 11108.374, 1091.746 11170.946, 1104.296 11221.005, 1129.397 11271.062, 1154.498 11321.12, 1204.699 11358.664, 1254.901 11371.179, 1347.373 11396.206, 1436.609 11432.118, 1518.142 11433.75, 1592.672 11458.417, 1655.769 11483.561, 1706.109 11508.535, 1756.916 11571.409, 1769.466 11633.982, 1769.466 11721.584, 1756.916 11771.642, 1719.265 11834.214, 1694.164 11884.271, 1643.963 11946.844, 1597.39 12004.895, 1543.56 12059.475, 1468.257 12109.532, 1380.405 12147.075, 1330.203 12147.075, 1280.002 12122.047</trace>
</ink>
</file>

<file path=ppt/ink/ink258.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2246.381 10695.396, 2246.381 10780.627, 2246.381 10845.569, 2246.381 10914.211, 2246.381 11033.287, 2246.381 11160.608, 2246.381 11283.577, 2246.381 11364.943, 2246.381 11471.294, 2246.381 11564.046, 2246.381 11659.011, 2246.381 11716.507, 2246.381 11796.67, 2246.381 11846.729, 2246.381 11921.814, 2246.381 11976.378, 2246.381 12034.445, 2246.381 12109.532, 2246.381 12159.59, 2246.381 12209.648</trace>
</ink>
</file>

<file path=ppt/ink/ink259.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2196.179 11183.461, 2255.336 11160.225, 2307.219 11146.872, 2369.058 11145.917, 2431.791 11145.917, 2482.774 11169.917, 2547.59 11233.52, 2597.792 11296.091, 2635.443 11396.206, 2673.094 11446.265, 2673.094 11508.838, 2685.644 11558.896, 2685.644 11621.468, 2673.094 11684.04, 2660.544 11734.099, 2647.993 11784.156, 2647.993 11834.214, 2647.993 11884.271, 2673.094 11934.329, 2710.745 11984.388, 2760.947 12034.445, 2811.148 12084.503</trace>
</ink>
</file>

<file path=ppt/ink/ink2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14507.936 7858.789, 14636.122 7794.879, 14807.039 7709.666, 14956.591 7667.059, 15127.507 7624.453, 15234.329 7645.755, 15341.152 7709.666, 15426.61 7794.879, 15447.974 7880.092, 15469.339 7965.306, 15490.702 8050.52, 15447.974 8135.732, 15341.152 8220.946, 15234.329 8220.946, 15127.507 8220.946, 15042.049 8220.946, 14956.591 8220.946, 14892.497 8135.732, 14849.768 8029.216, 14849.768 7944.002, 14849.768 7773.576, 14892.497 7688.362, 14935.226 7603.149, 15020.684 7539.239, 15106.143 7560.542, 15191.601 7667.059, 15234.329 7752.272, 15255.694 7837.485, 15341.152 7922.699, 15383.881 7794.879, 15405.245 7667.059, 15405.245 7581.845, 15405.245 7496.631, 15405.245 7411.419, 15362.516 7560.542, 15319.787 7645.755, 15277.058 7730.969, 15191.601 7816.183, 15084.777 7922.699, 14956.591 8029.216, 14828.404 8114.43, 14678.853 8178.34, 14550.664 8220.946, 14422.479 8284.857, 14337.021 8306.16, 14230.197 8348.767, 14144.739 8348.767, 14037.918 8370.07, 13952.459 8391.373, 13931.095 8284.857, 13995.188 8199.644, 13995.188 8306.16, 13888.366 8476.587, 13824.272 8583.104, 13760.178 8689.621, 13696.086 8774.834, 13631.991 8860.048, 13546.534 8860.048, 13546.534 8774.834, 13546.534 8668.317, 13546.534 8540.498, 13589.263 8455.284, 13589.263 8370.07, 13610.628 8284.857, 13674.722 8370.07, 13674.722 8519.194, 13674.722 8668.317, 13674.722 8753.531, 13674.722 8860.048, 13674.722 8945.262, 13674.722 9030.476, 13631.991 8923.959, 13610.628 8796.138, 13589.263 8668.317, 13589.263 8519.194, 13567.897 8412.677, 13567.897 8327.464, 13567.897 8242.25, 13567.897 8327.464, 13546.534 8433.98, 13525.169 8583.104, 13525.169 8668.317, 13503.805 8817.44, 13503.805 8966.564, 13503.805 9051.778, 13482.439 9158.295, 13482.439 9243.508, 13439.712 9094.386, 13439.712 8987.868, 13439.712 8902.654, 13439.712 8774.834, 13439.712 8647.015, 13439.712 8561.801, 13439.712 8476.587, 13546.534 8561.801, 13546.534 8647.015, 13567.897 8732.228, 13567.897 8838.745, 13589.263 8923.959, 13589.263 9030.476, 13589.263 9115.688, 13589.263 9222.205, 13589.263 9307.419, 13589.263 9392.633, 13589.263 9499.149, 13482.439 9456.543, 13461.076 9350.026, 13418.347 9243.508, 13396.983 9115.688, 13375.618 9030.476, 13375.618 8945.262, 13375.618 8860.048, 13354.254 8774.834, 13332.889 8689.621, 13396.983 8774.834, 13482.439 8860.048, 13503.805 8945.262, 13546.534 9051.778, 13567.897 9136.992, 13567.897 9222.205, 13503.805 9115.688, 13503.805 9030.476, 13503.805 8923.959, 13482.439 8838.745, 13482.439 8710.925, 13482.439 8583.104, 13482.439 8476.587, 13503.805 8391.373, 13525.169 8306.16, 13610.628 8242.25, 13653.356 8370.07, 13674.722 8455.284, 13738.814 8625.711, 13760.178 8732.228, 13781.543 8838.745, 13845.636 8945.262, 13931.095 8966.564, 14037.918 8966.564, 14123.376 8881.351, 14230.197 8732.228, 14315.656 8625.711, 14443.843 8497.891, 14529.301 8412.677, 14614.759 8306.16, 14700.218 8220.946, 14807.039 8135.732, 14935.226 8050.52, 15063.412 7986.61, 15148.87 7944.002, 15255.694 7922.699, 15319.787 8007.913, 15341.152 8093.126, 15362.516 8178.34, 15362.516 8263.554, 15383.881 8348.767, 15405.245 8220.946, 15405.245 8135.732, 15426.61 7965.306, 15447.974 7858.789, 15469.339 7773.576, 15554.796 7709.666, 15618.891 7816.183, 15640.255 7944.002, 15704.349 8071.823, 15725.714 8220.946, 15747.077 8370.07, 15768.44 8583.104, 15789.806 8796.138, 15789.806 8987.868, 15811.17 9115.688, 15811.17 9286.116, 15832.535 9456.543, 15832.535 9584.362, 15832.535 9690.879, 15832.535 9776.093, 15725.714 9776.093, 15682.983 9690.879, 15640.255 9605.665, 15618.891 9477.847, 15576.16 9350.026, 15554.796 9179.599, 15554.796 9073.082, 15554.796 8966.564, 15554.796 8796.138, 15554.796 8710.925, 15554.796 8625.711, 15554.796 8753.531, 15554.796 8860.048, 15554.796 9030.476, 15554.796 9243.508, 15554.796 9477.847, 15554.796 9690.879, 15554.796 9840.004, 15554.796 9925.217, 15533.432 10031.733, 15512.067 10116.947, 15490.702 10202.161, 15447.974 10287.375, 15362.516 10202.161, 15341.152 10116.947, 15341.152 9967.824, 15341.152 9754.79, 15341.152 9563.06, 15383.881 9350.026, 15405.245 9222.205, 15426.61 9136.992, 15447.974 8987.868, 15469.339 8902.654, 15512.067 8987.868, 15512.067 9115.688, 15554.796 9243.508, 15554.796 9477.847, 15554.796 9776.093, 15554.796 10074.341, 15597.525 10393.891, 15597.525 10649.532, 15597.525 10841.263, 15597.525 11032.992, 15618.891 11160.812, 15640.255 11246.026, 15661.619 11352.543, 15618.891 11182.115, 15597.525 10990.386, 15576.16 10819.958, 15576.16 10585.622, 15576.16 10415.195, 15597.525 10266.071, 15597.525 10159.555, 15640.255 10053.038, 15661.619 9903.914, 15682.983 9818.7, 15725.714 9733.486, 15725.714 9818.7, 15768.44 9925.217, 15789.806 10095.644, 15811.17 10287.375, 15811.17 10415.195, 15832.535 10649.532, 15832.535 10841.263, 15832.535 10969.081, 15832.535 11054.295, 15811.17 11139.509, 15768.44 11267.329, 15725.714 11373.846, 15682.983 11459.06, 15597.525 11522.971, 15490.702 11480.363, 15426.61 11373.846, 15405.245 11288.633, 15405.245 11182.115, 15405.245 11096.902, 15405.245 10947.778, 15405.245 10862.565, 15405.245 10756.049, 15405.245 10670.836, 15405.245 10585.622, 15405.245 10500.408, 15405.245 10415.195, 15447.974 10500.408, 15469.339 10649.532, 15469.339 10734.745, 15469.339 10862.565, 15469.339 10969.081, 15447.974 11054.295, 15426.61 11139.509, 15405.245 11246.026, 15383.881 11331.24, 15362.516 11459.06, 15341.152 11544.273, 15319.787 11395.149, 15319.787 11288.633, 15319.787 11182.115, 15362.516 11011.688, 15383.881 10905.172, 15405.245 10777.352, 15426.61 10692.139, 15447.974 10606.926, 15469.339 10457.801, 15490.702 10372.588, 15533.432 10287.375, 15576.16 10372.588, 15597.525 10457.801, 15597.525 10543.015, 15597.525 10628.229, 15597.525 10713.442, 15597.525 10798.655, 15597.525 10883.869, 15597.525 10969.081, 15597.525 11054.295, 15597.525 11139.509, 15618.891 11054.295, 15661.619 10905.172, 15704.349 10734.745, 15725.714 10649.532, 15768.44 10564.318, 15789.806 10479.104, 15811.17 10372.588, 15832.535 10244.769, 15875.264 10095.644, 15896.629 9989.127, 15917.993 9882.61, 15939.356 9797.397, 15939.356 9712.184, 15960.722 9584.362, 15960.722 9499.149, 15982.087 9392.633, 15982.087 9286.116, 16003.45 9158.295, 16024.815 9051.778, 16024.815 8945.262, 16024.815 8774.834, 16024.815 8647.015, 16024.815 8497.891, 16024.815 8412.677, 16024.815 8327.464, 16024.815 8220.946, 16024.815 8135.732, 16024.815 8050.52, 16024.815 7965.306, 16024.815 7880.092, 16024.815 7986.61, 16024.815 8071.823, 16024.815 8157.037, 16067.544 8242.25, 16067.544 8348.767, 16067.544 8433.98, 16067.544 8561.801, 16067.544 8668.317, 16067.544 8753.531, 16067.544 8881.351, 16067.544 9009.172, 16046.181 9136.992, 16024.815 9243.508, 16003.45 9328.722, 15982.087 9477.847, 15982.087 9563.06, 15960.722 9648.272, 15939.356 9754.79, 15917.993 9840.004, 15896.629 9946.521, 15875.264 10031.733, 15853.898 10116.947, 15832.535 10202.161, 15832.535 10287.375, 15789.806 10372.588, 15789.806 10457.801, 15768.44 10543.015, 15747.077 10628.229, 15704.349 10713.442, 15661.619 10798.655, 15618.891 10883.869, 15618.891 10777.352, 15618.891 10649.532, 15661.619 10543.015, 15682.983 10457.801, 15704.349 10308.678, 15725.714 10223.465, 15768.44 10116.947, 15789.806 10010.43, 15832.535 9882.61, 15853.898 9776.093, 15853.898 9669.576, 15896.629 9499.149, 15896.629 9350.026, 15917.993 9179.599, 15917.993 9094.386, 15939.356 8966.564, 15939.356 8817.44, 15939.356 8732.228, 15939.356 8625.711, 15939.356 8540.498, 15939.356 8433.98, 15939.356 8327.464, 15917.993 8242.25, 15896.629 8093.126, 15875.264 8007.913, 15875.264 7922.699, 15853.898 7816.183, 15853.898 7730.969, 15832.535 7645.755, 15832.535 7560.542, 15832.535 7688.362, 15832.535 7816.183, 15832.535 7944.002, 15832.535 8050.52, 15832.535 8157.037, 15832.535 8242.25, 15832.535 8327.464, 15832.535 8412.677, 15832.535 8519.194, 15832.535 8625.711, 15832.535 8774.834, 15832.535 8923.959, 15832.535 9051.778, 15832.535 9158.295, 15832.535 9243.508, 15832.535 9371.329, 15832.535 9456.543, 15832.535 9541.756, 15747.077 9392.633, 15704.349 9307.419, 15704.349 9222.205, 15682.983 9094.386, 15661.619 8902.654, 15640.255 8774.834, 15640.255 8625.711, 15618.891 8519.194, 15618.891 8412.677, 15618.891 8306.16, 15618.891 8199.644, 15618.891 8050.52, 15618.891 7965.306, 15618.891 7858.789, 15661.619 7730.969, 15682.983 7645.755, 15704.349 7560.542, 15725.714 7709.666, 15704.349 7880.092, 15682.983 8071.823, 15661.619 8263.554, 15640.255 8455.284, 15597.525 8647.015, 15554.796 8838.745, 15533.432 8945.262, 15490.702 9051.778, 15469.339 9179.599, 15447.974 9264.812, 15405.245 9350.026, 15362.516 9179.599, 15362.516 9073.082, 15362.516 8987.868, 15362.516 8838.745, 15362.516 8732.228, 15405.245 8583.104, 15405.245 8497.891, 15405.245 8391.373, 15426.61 8306.16, 15447.974 8220.946, 15512.067 8370.07, 15554.796 8455.284, 15554.796 8540.498, 15576.16 8625.711, 15597.525 8732.228, 15618.891 8817.44, 15618.891 8902.654, 15640.255 8987.868, 15640.255 9073.082, 15661.619 9158.295, 15682.983 9243.508, 15704.349 9328.722, 15725.714 9413.936, 15747.077 9499.149, 15747.077 9605.665</trace>
</ink>
</file>

<file path=ppt/ink/ink260.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3401.016 11846.729, 3341.825 11776.375, 3288.063 11709.069, 3235.067 11635.088, 3187.66 11558.896, 3165.037 11502.5, 3137.458 11421.235, 3126.321 11321.291, 3124.908 11221.005, 3124.908 11125.356, 3137.458 10995.744, 3179.779 10879.694, 3212.76 10770.482, 3237.283 10697.128, 3275.512 10632.824, 3323.829 10560.556, 3411.401 10484.27, 3463.768 10457.621, 3523.874 10421.66, 3599.582 10407.562, 3664.574 10445.106, 3727.326 10507.68, 3784.842 10553.561, 3852.83 10657.853, 3930.982 10758.046, 3990.884 10870.599, 4025.116 10950.244, 4053.636 11070.83, 4065.009 11172.895, 4066.187 11283.577, 4066.187 11345.179, 4041.086 11471.294, 4029.958 11582.255, 3990.884 11721.584, 3948.197 11806.715, 3904.99 11867.853, 3828.576 11946, 3765.697 11959.358, 3702.871 11971.873, 3652.024 11971.873, 3539.07 11959.358, 3455.985 11923.853, 3388.466 11884.271, 3350.815 11834.214, 3288.063 11734.099, 3240.452 11603.542</trace>
</ink>
</file>

<file path=ppt/ink/ink261.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4518 12046.96, 4505.45 11971.873, 4493.125 11824.396, 4480.349 11734.099, 4467.941 11659.859, 4467.799 11596.438, 4467.799 11522.503, 4467.799 11471.294, 4492.9 11421.235, 4492.9 11371.179, 4505.153 11310.086, 4505.45 11234.554, 4505.45 11160.589, 4516.859 11086.76, 4529.701 11010.8, 4542.194 10912.663, 4554.685 10835.947, 4555.652 10773.294, 4567.121 10722.581, 4579.457 10661.73, 4593.303 10607.795, 4605.853 10557.736, 4630.954 10507.68, 4681.155 10482.65, 4731.357 10445.106, 4794.108 10407.562, 4844.31 10395.048, 4904.057 10383.534, 4969.814 10370.02, 5032.565 10382.534, 5095.318 10420.077, 5154.718 10479.309, 5182.992 10532.353, 5195.513 10594.867, 5183.17 10657.853, 5170.62 10707.911, 5132.969 10795.512, 5082.767 10883.113, 5020.016 10945.686, 4957.264 11008.259, 4894.512 11058.315, 4835.855 11081.712, 4781.559 11120.889, 4706.256 11158.432, 4656.054 11170.946, 4605.853 11195.976, 4580.752 11145.917</trace>
</ink>
</file>

<file path=ppt/ink/ink262.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1764.126 14157.734, 1764.126 14072.766, 1764.126 14026.887, 1764.126 13990.365, 1764.126 13932.603, 1764.126 13893.468, 1764.126 13852.632, 1764.126 13814.188, 1764.126 13778.952, 1764.126 13737.621, 1764.126 13690.863, 1764.126 13646.819, 1764.126 13611.584, 1764.126 13576.349, 1764.126 13541.112, 1764.126 13497.069, 1764.126 13461.834, 1764.126 13426.597, 1764.126 13391.361, 1764.126 13347.318, 1772.96 13312.083, 1781.794 13270.167, 1790.628 13233.887, 1808.297 13197.566, 1817.131 13162.332, 1852.467 13127.097, 1902.333 13110.521, 1973.102 13109.479, 2027.213 13109.479, 2080.112 13109.479, 2117.492 13127.097, 2166.45 13135.231, 2214.667 13144.714, 2263.609 13144.714, 2311.843 13153.522, 2368.943 13153.522, 2426.687 13162.332, 2474.805 13170.328, 2532.697 13171.14, 2587.023 13171.14, 2647.541 13171.14, 2694.094 13155.667, 2753.551 13144.714, 2800.081 13136.98, 2877.228 13127.097, 2962.356 13111.663, 3045.077 13100.669, 3105.204 13093.174, 3186.424 13083.051, 3265.931 13074.242, 3327.77 13074.242, 3379.409 13065.661, 3424.946 13065.434, 3477.928 13047.823, 3530.955 13047.815, 3601.248 13047.815, 3636.965 13047.815, 3698.804 13039.007, 3767.146 13030.489, 3831.317 13030.198, 3900.28 13021.603, 3946.161 13021.389, 3981.497 13021.389, 4041.706 13021.389, 4094.25 13013.275, 4138.855 13012.58, 4191.156 13012.58, 4235.781 13012.58, 4271.677 13012.58, 4308.36 13012.58, 4343.697 13012.58, 4379.034 13030.198, 4420.999 13030.198, 4489.211 13046.885, 4526.859 13056.625, 4564.551 13065.434, 4599.888 13083.051, 4635.225 13127.097, 4652.893 13171.14, 4661.727 13215.185, 4670.561 13259.229, 4679.395 13303.273, 4688.229 13338.509, 4688.229 13391.361, 4696.037 13430.289, 4697.063 13488.26, 4705.111 13528.379, 4705.897 13585.158, 4714.732 13620.394, 4714.732 13664.438, 4714.732 13703.804, 4714.732 13761.334, 4722.077 13797.957, 4723.565 13849.423, 4723.565 13902.276, 4723.565 13937.514, 4732.277 13981.311, 4732.4 14025.601, 4749.938 14078.068, 4750.068 14113.689, 4758.902 14166.544, 4767.736 14201.779, 4767.736 14237.014, 4775.949 14288.008, 4732.784 14246.206, 4680.747 14203.126, 4626.39 14166.544, 4567.759 14116.432, 4502.712 14078.455, 4452.229 14036.505, 4370.2 13999.175, 4296.435 13950.139, 4193.517 13919.896, 4111.366 13895.319, 3999.165 13867.041, 3908.73 13842.446, 3787.146 13831.807, 3689.427 13823.685, 3566.292 13814.188, 3477.563 13798.102, 3380.775 13787.762, 3323.872 13763.444, 3257.097 13761.334, 3208.687 13753.29, 3159.921 13761.334, 3115.751 13778.952, 3080.414 13778.952, 3151.087 13752.526, 3211.587 13729.903, 3310.102 13708.482, 3413.748 13678.954, 3557.458 13646.819, 3674.515 13624.935, 3822.482 13593.966, 3943.544 13568.1, 4043.336 13558.73, 4130.284 13558.73, 4202.351 13558.73, 4263.424 13558.73, 4308.36 13576.349, 4343.697 13593.966, 4343.697 13645.942, 4299.526 13699.673, 4232.186 13750.033, 4105.175 13831.807, 3965.148 13913.939, 3831.317 13981.557, 3725.113 14014.142, 3592.795 14025.601, 3488.165 14025.601, 3371.941 14025.601, 3293.174 14025.601, 3249.639 14025.601, 3246.466 13985.142, 3283.599 13946.321, 3345.333 13907.848, 3451.448 13840.615, 3566.685 13756.351, 3698.804 13682.056, 3806.29 13628.466, 3928.492 13576.349, 4025.001 13523.857, 4114.009 13505.877, 4192.891 13488.398, 4246.521 13488.26, 4298.919 13479.552, 4273.024 13532.304, 4230.52 13566.21, 4149.346 13611.584, 4055.616 13645.571, 3946.161 13673.247, 3854.065 13689.943, 3778.312 13690.863, 3742.975 13655.628, 3707.638 13638.012, 3698.804 13595.212, 3725.307 13558.73, 3773.965 13502.124, 3857.819 13435.407, 3955.676 13370.355, 4061.005 13303.273, 4166.281 13246.748, 4281.858 13197.566, 4392.183 13166.136, 4502.712 13162.332, 4583.625 13178.467, 4652.893 13223.993, 4701.385 13272.348, 4723.565 13347.318, 4723.565 13411.207, 4705.897 13532.304, 4690.243 13641.572, 4626.39 13778.952, 4550.935 13876.763, 4458.542 13990.365, 4397.635 14058.691, 4308.36 14140.117, 4255.265 14177.934, 4202.351 14228.205, 4158.18 14254.631, 4122.844 14228.205, 4122.844 14184.16, 4122.844 14117.931, 4140.512 14034.41, 4182.259 13926.177, 4220.019 13822.997, 4269.883 13731.842, 4299.526 13673.247, 4334.863 13638.012, 4370.2 13620.394, 4405.536 13620.394, 4423.205 13655.628, 4414.371 13726.099, 4405.536 13761.334, 4396.702 13814.188, 4388.655 13854.308, 4379.034 13893.468, 4361.365 13928.703, 4326.029 13946.321, 4290.692 13893.468, 4283.054 13840.152, 4281.858 13770.144, 4297.092 13709.383, 4317.195 13646.819, 4342.899 13587.015, 4370.2 13541.112, 4405.141 13488.852, 4432.039 13453.024, 4458.542 13417.789, 4510.82 13365.66, 4554.446 13364.936, 4581.649 13408.127, 4591.054 13497.069, 4608.086 13615.96, 4591.054 13761.334, 4557.515 13903.464, 4529.214 14016.792, 4512.629 14091.212, 4485.043 14166.544, 4458.542 14201.779, 4407.545 14236.346, 4370.2 14237.014, 4308.36 14201.779, 4284.27 14161.742, 4246.521 14060.836, 4230.483 13924.906, 4228.854 13770.144, 4228.854 13626.803, 4255.355 13505.877, 4304.739 13435.531, 4352.531 13356.126, 4391.513 13317.257, 4429.514 13288.174, 4496.209 13269.335, 4551.726 13324.394, 4573.385 13382.553, 4588.57 13435.547, 4591.054 13514.687, 4591.054 13575.365, 4573.385 13682.056, 4547.469 13785.42, 4520.38 13875.851, 4503.059 13953.575, 4476.399 13989.986, 4440.873 14034.41, 4406.44 14077.327, 4361.742 14096.071, 4352.036 14053.016, 4411.13 14001.761, 4458.542 13963.939, 4515.622 13915.152, 4582.219 13875.851, 4647.064 13843.521, 4697.063 13814.188, 4732.4 13787.762, 4783.211 13778.952, 4785.405 13814.188, 4714.732 13867.041, 4629.057 13921.405, 4476.209 14007.984, 4333.017 14087.308, 4175.848 14148.925, 4059.783 14172.073, 3928.492 14201.779, 3854.188 14209.188, 3742.975 14210.588, 3674.621 14210.588, 3583.96 14210.588, 3538.634 14195.522, 3486.785 14175.353, 3478.055 14131.827, 3469.116 14096.071, 3469.116 14044.268, 3477.951 13999.175, 3503.961 13947.303, 3539.79 13902.276, 3599.715 13851.059, 3645.799 13814.188, 3696.788 13780.295, 3742.975 13761.334, 3792.521 13753.1, 3840.15 13752.526, 3897.251 13752.526, 3946.161 13805.38, 3969.363 13843.94, 3954.994 13919.896, 3923.142 13991.357, 3831.317 14096.071, 3729.337 14189.938, 3583.96 14298.677, 3464.614 14378.012, 3318.936 14430.811, 3216.46 14430.811, 3089.248 14413.192, 3009.828 14373.595, 2921.399 14333.912, 2882.661 14287.561, 2833.058 14237.014, 2817.884 14191.623, 2815.389 14140.117, 2815.389 14104.16, 2824.224 14052.027, 2853.984 14014.935, 2903.731 13963.939, 2971.918 13904.447, 3045.077 13849.423, 3121.918 13789.829, 3212.926 13761.334, 3323.773 13735.827, 3389.609 13726.099, 3432.415 13726.099, 3469.116 13726.099, 3504.453 13726.099, 3522.122 13761.334, 3486.785 13814.188, 3444.199 13873.639, 3345.438 13963.939, 3220.659 14063.477, 3071.58 14175.353, 2924.091 14273.396, 2771.219 14360.338, 2649.485 14416.985, 2532.697 14466.046, 2467.111 14474.219, 2400.184 14474.854, 2359.411 14450.46, 2321.322 14389.339, 2320.677 14351.529, 2320.677 14303.378, 2347.18 14219.396, 2395.567 14106.815, 2453.189 14016.792, 2516.636 13953.527, 2585.702 13911.086, 2654.883 13888.092, 2727.048 13884.66, 2780.894 13884.66, 2833.058 13884.66, 2871.378 13884.66, 2912.565 13893.468, 2951.187 13901.171, 2992.064 13919.891, 3000.906 13963.939, 2965.57 14025.601, 2921.992 14069.055, 2859.56 14113.689, 2798.736 14157.013, 2691.712 14201.779, 2569.785 14245.2, 2462.023 14245.823, 2368.572 14228.88, 2294.175 14184.16, 2251.867 14108.226, 2214.667 14016.792, 2198.342 13919.118, 2196.999 13805.38, 2213.618 13697.669, 2223.502 13611.584, 2248.528 13553.355, 2258.838 13505.877, 2276.507 13470.642, 2326.465 13461.834, 2371.575 13461.834, 2382.516 13505.877, 2400.184 13541.112, 2391.35 13593.966, 2375.741 13648.442, 2347.18 13743.718, 2323.99 13820.794, 2276.507 13919.896, 2238.095 13988.836, 2188.165 14069.646, 2149.624 14108.076, 2099.823 14148.925, 2037.984 14166.544, 1993.814 14140.117, 1967.527 14096.43, 1940.809 14025.601, 1914.845 13913.415, 1914.306 13778.952, 1939.981 13625.343, 1940.809 13497.069, 1949.463 13376.258, 1949.643 13303.273, 1966.581 13261.048, 1967.311 13208.081, 1993.814 13250.42, 1993.814 13299.516, 1993.814 13373.744, 2001.874 13446.081, 2002.648 13541.112, 2002.648 13631.023, 2002.648 13734.908, 2002.648 13808.085, 2002.648 13875.851, 2002.648 13914.608, 2002.648 13955.131, 1986.051 13891.066, 1976.146 13831.807, 1976.146 13772.112, 1976.146 13690.863, 1976.146 13612.931, 1967.311 13541.112, 1958.631 13463.219, 1958.477 13417.789, 1958.477 13375.558, 1958.477 13320.891, 1958.477 13285.656, 2002.14 13303.02, 2020.316 13356.126, 2045.491 13414.701, 2064.487 13505.877, 2089.634 13597.818, 2099.823 13708.482, 2099.823 13806.212, 2099.823 13928.703, 2099.823 14028.058, 2090.99 14113.689, 2082.682 14155.108, 2073.321 14201.779, 2064.487 14254.631, 2046.819 14191.685, 2046.819 14069.646, 2062.234 13923.622, 2082.155 13752.526, 2105.406 13613.425, 2126.326 13479.451, 2152.266 13375.988, 2170.497 13312.083, 2187.98 13268.498, 2205.789 13232.848, 2214.376 13293.305, 2205.833 13356.126, 2189.029 13414.771, 2179.331 13523.495, 2179.331 13638.111, 2161.663 13778.952, 2153.495 13892.974, 2135.16 14007.984, 2126.929 14090.06, 2117.492 14166.544, 2117.492 14216.082, 2108.658 14263.441, 2135.16 14184.16, 2159.104 14064.786, 2188.165 13911.086, 2228.99 13748.255, 2276.507 13602.774, 2325.281 13481.187, 2373.682 13391.361, 2420.402 13344.775, 2470.858 13303.273, 2509.538 13280.131, 2557.087 13276.848, 2583.482 13341.786, 2585.702 13408.979, 2585.702 13479.44, 2576.868 13585.158, 2568.033 13717.291, 2550.365 13840.615, 2541.726 13961.225, 2523.863 14069.646, 2506.195 14148.924, 2488.526 14219.396, 2470.858 14254.631, 2453.189 14289.868, 2435.723 14246.629, 2435.521 14201.779, 2435.521 14125.099, 2435.521 14007.984, 2452.107 13867.408, 2479.692 13726.099, 2529.847 13601.069, 2559.199 13479.451, 2583.046 13384.339, 2621.038 13294.465, 2671.346 13235.939, 2709.38 13188.758, 2751.218 13163.728, 2796.642 13145.252, 2824.224 13241.61, 2832.411 13323.252, 2833.058 13461.834, 2840.987 13612.063, 2833.058 13778.952, 2825.203 13896.438, 2806.555 14025.601, 2790.814 14104.086, 2771.219 14201.779, 2755.832 14263.147, 2727.048 14316.294, 2691.712 14316.294, 2682.877 14281.059, 2682.877 14201.779, 2682.877 14082.324, 2700.546 13937.514, 2743.274 13775.608, 2771.219 13646.819, 2805.094 13528.593, 2841.892 13444.215, 2892.199 13394.053, 2939.067 13347.318, 2996.753 13314.449, 3036.243 13312.083, 3071.58 13312.083, 3114.156 13363.347, 3133.419 13417.789, 3157.967 13483.063, 3168.756 13576.349, 3185.36 13675.693, 3186.424 13814.188, 3186.424 13946.225, 3186.424 14078.455, 3186.424 14167.264, 3168.756 14245.823, 3145.242 14284.898, 3125.641 14322.995, 3106.917 14281.135, 3098.082 14192.97, 3089.248 14052.027, 3089.248 13902.276, 3106.917 13726.099, 3124.585 13602.774, 3159.304 13498.916, 3186.424 13426.597, 3229.864 13365.954, 3274.765 13320.891, 3333.854 13287.223, 3389.609 13294.465, 3431.325 13319.422, 3451.448 13364.936, 3459.757 13414.645, 3469.116 13497.069, 3485.804 13571.949, 3486.785 13673.247, 3486.785 13771.35, 3477.951 13884.66, 3469.782 13982.397, 3451.448 14087.264, 3443.154 14161.697, 3433.78 14228.205, 3433.78 14268.525, 3424.946 14305.436, 3398.443 14267.303, 3363.106 14148.925, 3327.77 13972.749, 3327.77 13778.952, 3345.438 13549.923, 3363.106 13400.171, 3407.278 13285.656, 3433.78 13206.375, 3469.116 13162.332, 3521.084 13118.977, 3564.268 13151.505, 3575.126 13188.758, 3601.629 13294.465, 3618.574 13387.4, 3610.463 13497.069, 3602.112 13588.665, 3583.96 13726.099, 3575.641 13858.828, 3557.458 13963.939, 3540.708 14030.744, 3522.122 14113.689, 3505.329 14172.294, 3477.951 14219.396, 3424.946 14228.205, 3371.941 14201.779, 3356.257 14147.044, 3354.272 14069.646, 3354.272 13979.61, 3363.106 13822.997, 3389.609 13646.819, 3416.111 13523.495, 3469.116 13417.789, 3513.287 13338.509, 3566.292 13268.038, 3610.463 13223.993, 3672.302 13188.758, 3707.638 13162.332, 3751.588 13144.801, 3795.781 13144.714, 3830.978 13214.343, 3831.317 13259.229, 3831.317 13301.446, 3813.648 13373.744, 3797.165 13439.489, 3760.644 13541.112, 3735.726 13632.218, 3681.136 13734.908, 3632.772 13807.245, 3592.795 13867.041, 3557.458 13902.276, 3539.79 13849.423, 3539.79 13792.353, 3566.292 13726.099, 3615.187 13652.967, 3672.302 13558.73, 3743.301 13464.337, 3813.648 13382.553, 3875.781 13320.598, 3937.326 13268.038, 3983.901 13244.816, 4023.487 13225.08, 4061.005 13232.802, 4061.005 13285.656, 4008 13364.936, 3963.829 13426.597, 3919.658 13488.26, 3876.274 13540.172, 3840.15 13585.158, 3787.146 13646.819, 3769.477 13682.056, 3804.814 13682.056, 3840.15 13664.438, 3795.98 13664.438, 3742.975 13664.438, 3700.799 13664.438, 3664.315 13681.633, 3619.297 13708.482, 3560.732 13733.51, 3504.453 13761.334, 3469.116 13787.762, 3424.946 13814.188, 3389.609 13822.997, 3354.272 13840.615, 3318.936 13849.423, 3274.765 13849.423, 3239.429 13849.423, 3221.76 13814.188, 3221.76 13778.952, 3248.263 13743.718, 3212.926 13734.908, 3177.59 13752.526, 3133.419 13770.144, 3089.248 13787.762, 3053.911 13796.569, 3009.741 13796.569, 3000.906 13761.334, 3018.575 13726.099, 3036.243 13690.863, 3062.746 13655.628, 3105.745 13595.603, 3151.087 13558.73, 3218.771 13516.55, 3265.931 13488.26, 3301.268 13470.642, 3353.139 13453.4, 3389.609 13453.024, 3381.352 13495.342, 3336.604 13541.112, 3287.329 13590.248, 3221.76 13646.819, 3165.927 13686.587, 3098.082 13734.908, 3043.073 13758.418, 2983.238 13787.762, 2939.067 13805.38, 2903.731 13822.997, 2859.56 13831.807, 2824.224 13840.615, 2833.058 13787.762, 2859.308 13735.41, 2886.063 13682.056, 2937.478 13622.242, 2992.073 13558.73, 3050.79 13491.817, 3106.917 13435.407, 3157.788 13393.135, 3204.092 13364.936, 3254.477 13348.189, 3308.649 13330.183, 3281.641 13368.603, 3204.092 13435.407, 3124.569 13498.843, 2992.073 13593.966, 2871.988 13673.796, 2753.551 13743.718, 2674.121 13775.398, 2585.702 13805.38, 2532.697 13805.38, 2488.526 13814.188, 2453.189 13805.38, 2453.189 13752.526, 2479.692 13682.056, 2506.194 13611.584, 2559.065 13523.717, 2629.873 13426.597, 2723.268 13308.07, 2797.721 13241.61, 2865.384 13199.441, 2912.565 13171.14, 2955.201 13162.637, 2992.073 13153.522, 3034.264 13136.694, 2983.238 13188.758, 2932.96 13238.893, 2833.058 13338.509, 2728.192 13451.119, 2612.204 13558.73, 2530.672 13631.899, 2444.355 13699.673, 2395.802 13723.88, 2338.346 13761.334, 2294.175 13770.144, 2267.673 13717.291, 2267.673 13673.247, 2276.507 13602.774, 2303.009 13488.26, 2347.18 13373.744, 2417.853 13232.802, 2453.189 13144.714, 2479.28 13084.011, 2515.028 13074.242, 2532.697 13109.479, 2515.028 13188.758, 2489.423 13265.354, 2426.687 13373.744, 2359.803 13482.12, 2276.507 13593.966, 2208.67 13686.974, 2126.326 13778.952, 2067.895 13853.862, 2002.648 13919.896, 1960.25 13962.171, 1923.141 13981.557, 1887.804 13946.321, 1887.804 13893.468, 1887.804 13821.989, 1896.638 13682.056, 1912.675 13522.144, 1940.809 13382.553, 1984.98 13276.848, 2011.482 13232.802, 2046.819 13215.185, 2073.321 13250.42, 2064.487 13294.465, 2055.653 13347.318, 2046.819 13426.597, 2037.984 13505.877, 2011.482 13611.584, 1993.893 13725.589, 1976.146 13822.997, 1976.146 13906.579, 1967.311 13972.749, 1958.477 14007.984, 1958.477 14052.027, 1958.477 14087.264, 1993.814 14096.071, 2011.482 14043.22, 2020.316 14007.984, 2020.316 13963.939, 2029.15 13902.276, 2029.15 13840.615, 2029.15 13761.334, 2020.316 13717.291, 2002.648 13682.056, 1967.311 13673.247, 1932.441 13742.553, 1914.306 13814.188, 1905.78 13890.711, 1887.804 13972.749, 1887.804 14041.115, 1887.804 14113.689, 1887.804 14172.89, 1878.97 14219.396, 1878.97 14254.631, 1878.97 14210.588, 1878.97 14148.925, 1896.638 14052.027, 1905.472 13928.703, 1923.141 13770.144, 1940.809 13673.247, 1967.311 13585.158, 1976.146 13532.304, 2002.648 13479.451, 2037.984 13488.26, 2054.288 13544.477, 2064.487 13602.774, 2081.002 13660.412, 2099.823 13752.526, 2125.476 13846.317, 2135.16 13955.131, 2135.16 14056.188, 2152.829 14148.925, 2177.929 14215.667, 2188.165 14272.251, 2230.803 14298.677, 2267.673 14281.059, 2329.511 14245.823, 2382.516 14201.779, 2453.189 14140.117, 2550.365 14069.646, 2674.043 13981.557, 2771.219 13911.086, 2877.228 13840.615, 2983.238 13778.952, 3106.917 13708.482, 3221.76 13655.628, 3336.604 13593.966, 3424.946 13549.923, 3513.129 13514.75, 3601.629 13488.26, 3697.326 13462.235, 3778.312 13470.642, 3847.441 13487.875, 3910.824 13523.495, 3979.731 13566.438, 4025.668 13611.584, 4061.005 13646.819, 4078.673 13690.863, 4087.507 13726.099, 4087.507 13761.334, 4087.507 13805.38, 4087.507 13856.023, 4069.838 13919.896, 4061.372 13987.437, 4061.005 14069.646, 4076.84 14132.807, 4078.673 14184.16, 4105.175 14219.396, 4140.512 14192.97, 4167.014 14131.309, 4202.351 14016.792, 4246.521 13902.276, 4308.36 13761.334, 4343.697 13655.628, 4370.2 13558.73, 4387.868 13523.495, 4414.371 13488.26, 4449.707 13453.024, 4484.9 13505.448, 4476.209 13541.112, 4467.375 13576.349, 4458.542 13620.394, 4458.542 13663.548, 4449.707 13726.099, 4449.707 13776.756, 4440.873 13840.615, 4432.805 13880.841, 4423.205 13919.896, 4423.205 13963.939, 4423.205 13999.175, 4423.205 14034.41, 4449.707 13972.749, 4449.707 13912.008, 4449.707 13840.615, 4449.707 13754.493, 4449.707 13690.863, 4449.707 13639.297, 4449.707 13603.226, 4449.707 13550.716, 4449.707 13593.966, 4440.873 13646.819, 4423.205 13708.482, 4415.193 13756.412, 4396.702 13805.38</trace>
</ink>
</file>

<file path=ppt/ink/ink263.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1021.057 13572.552 533.15, 1021.057 13330.699 862.721, 1021.057 13199.506 859.431, 1021.057 13057.271 857.346, 1021.057 12929.2 857.152, 1021.057 12809.95 858.893, 1021.057 12676.65 860.346, 1021.057 12534.428 859.873, 1021.057 12389.874 858.465, 1021.057 12261.017 858.023, 1021.057 12125.072 858.942, 1021.057 11991.56 861.574, 1021.057 11872.575 868.139, 1279.577 11798.086 865.523, 1433.104 11798.086 862.378, 1580.542 11798.086 860.16, 1713.789 11777.303 861.487, 1870.721 11749.604 860.237, 1998.404 11720.643 857.953, 2148.094 11677.473 859.349, 2266.279 11648.277 861.761, 2404.44 11627.122 862.19, 2522.513 11602.467 863.053, 2654.879 11594.464 868.746, 2784.091 11594.459 870.684, 2905.791 11594.459 869.677, 3036.104 11594.459 869.955, 3157.461 11594.459 872.128, 3209.035 11837.504 866.104, 3209.035 11968.901 861.867, 3209.035 12121.699 857.447, 3209.035 12240.056 853.466, 3209.035 12378.062 848.902, 3209.035 12521.669 849.53, 3209.035 12671.948 853.861, 3209.035 12812.986 857.96, 3228.465 12952.858 859.532, 3266.971 13079.865 859.271, 3299.012 13198.744 859.466, 3338.635 13329.51 861.419, 3409.485 13567.433 866.515, 3437.199 13701.638 865.829, 3442.396 13821.431 867.64, 3442.42 13946.57 869.725, 3470.552 14064.024 871.285, 3459.21 14193.231 242.47</trace>
</ink>
</file>

<file path=ppt/ink/ink264.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7512.152 12575.771, 7580.322 12575.771, 7641.631 12575.771, 7739.214 12575.771, 7815.424 12575.771, 7888.539 12575.771, 7966.17 12575.771, 8024.752 12546.564, 8132.403 12519.255, 8242.995 12503.113, 8344.086 12502.752, 8405.201 12488.319, 8521.918 12488.149, 8581.291 12488.149, 8652.394 12473.969, 8713.103 12473.545, 8784.548 12459.297, 8873.094 12458.941, 8959.341 12458.941, 9047.356 12458.941, 9119.969 12445.406, 9206.546 12444.338, 9280.969 12430.836, 9353.934 12429.733, 9430.743 12429.733, 9489.326 12415.129, 9559.738 12415.129, 9619.63 12415.129, 9694.366 12415.129, 9650.43 12356.714, 9606.491 12298.299, 9577.2 12239.884, 9562.555 12181.468, 9503.972 12108.449, 9460.418 12036.194, 9430.743 11977.015, 9401.452 11918.6, 9357.515 11860.184, 9342.869 11801.77, 9313.577 11731.847, 9285.396 11672.545, 9241.439 11600.578, 9184.091 11486.28, 9138.96 11396.245, 9108.537 11309.478, 9066.618 11223.653, 9035.309 11150.284, 9007.918 11077.265, 8991.371 11013.346, 8962.079 10954.746, 8932.789 10896.33, 8903.497 10823.312, 8874.206 10764.896, 8844.914 10693.797, 8815.622 10633.461, 8786.332 10575.046, 8757.04 10516.632, 8742.394 10458.216, 8683.812 10516.632, 8639.873 10575.046, 8610.582 10633.461, 8581.291 10691.878, 8551.999 10750.292, 8493.417 10852.52, 8464.125 10910.935, 8421.307 10981.722, 8363.934 11068.093, 8317.668 11129.992, 8288.376 11188.407, 8244.438 11261.426, 8215.148 11319.842, 8171.21 11392.861, 8127.273 11451.276, 8097.981 11509.691, 8054.044 11568.108, 8024.752 11626.522, 7980.815 11684.938, 7936.878 11757.957, 7878.295 11845.58, 7834.359 11933.203, 7790.421 12020.826, 7775.775 12093.846, 7746.484 12181.468, 7702.547 12254.488, 7673.255 12312.902, 7629.318 12371.318, 7585.381 12429.733, 7556.09 12488.149, 7614.673 12502.752, 7673.255 12444.338, 7744.999 12401.267, 7819.712 12342.11, 7878.295 12312.902, 7951.524 12269.091, 8024.752 12225.279, 8097.981 12181.468, 8156.564 12152.261, 8240.541 12097.731, 8312.842 12038.639, 8372.033 11995.824, 8434.833 11947.807, 8493.417 11903.995, 8551.999 11860.184, 8610.582 11801.77, 8610.582 11743.354, 8551.999 11743.354, 8493.417 11757.957, 8423.407 11800.164, 8346.959 11845.58, 8282.22 11897.224, 8200.502 11977.015, 8156.564 12035.43, 8112.627 12104.289, 8112.627 12166.643, 8171.21 12210.676, 8229.793 12254.488, 8171.21 12166.865, 8171.21 12108.449, 8141.919 12020.826, 8115.167 11914.124, 8112.627 11787.165, 8112.627 11661.285, 8141.919 11538.899, 8195.476 11432.094, 8244.438 11334.445, 8311.156 11267.919, 8376.251 11203.012, 8426.815 11139.985, 8502.402 11088.062, 8566.645 11056.973, 8648.979 11021.788, 8713.103 10998.558, 8786.332 10983.953, 8830.268 11081.48, 8800.978 11173.803, 8758.266 11273.176, 8683.812 11392.861, 8599.717 11504.666, 8522.708 11611.919, 8467.818 11694.018, 8405.542 11772.561, 8332.312 11845.58, 8288.376 11903.995, 8273.73 11816.372, 8273.73 11737.419, 8288.376 11655.73, 8313.883 11566.712, 8361.604 11392.861, 8436.083 11194.82, 8537.354 10954.746, 8639.111 10751.812, 8713.103 10618.857, 8771.686 10575.046, 8843.314 10660.278, 8830.268 10750.292, 8801.751 10835.6, 8757.04 10954.746, 8728.264 11069.52, 8683.812 11188.407, 8655.711 11300.485, 8610.582 11407.465, 8569.009 11490.375, 8538.656 11550.905, 8493.417 11626.522, 8452.55 11708.023, 8405.542 11772.561, 8317.668 11845.58, 8259.084 11874.787, 8200.502 11874.787, 8185.856 11806.134, 8185.856 11732.475, 8210.035 11651.322, 8242.951 11544.833, 8284.05 11432.854, 8332.312 11319.842, 8391.38 11213.827, 8464.125 11086.181, 8525.396 11000.646, 8566.325 10940.779, 8624.938 10882.017, 8595.937 10969.35, 8567.008 11041.465, 8522.708 11129.992, 8494.536 11214.266, 8449.479 11349.049, 8421.597 11474.162, 8376.251 11597.314, 8348.99 11665.271, 8317.668 11757.957, 8303.022 11816.372, 8273.73 11889.392, 8244.438 11947.807, 8200.502 12020.826, 8141.919 12093.846, 8097.981 12152.261, 8083.336 12093.846, 8083.336 11991.618, 8108.351 11916.789, 8156.564 11772.561, 8218.678 11611.529, 8361.604 11334.445, 8522.312 11063.257, 8669.165 10852.52, 8754.184 10767.744, 8830.268 10706.48, 8888.852 10691.878, 8932.789 10750.292, 8946.641 10819.352, 8932.789 10940.142, 8905.491 11062.632, 8859.56 11217.615, 8817.979 11341.997, 8771.686 11465.881, 8730.866 11560.853, 8683.812 11684.938, 8657.676 11776.146, 8595.937 11874.787, 8555.285 11942.347, 8493.417 12035.43, 8440.346 12101.578, 8392.354 12163.957, 8317.668 12225.279, 8247.99 12239.884, 8229.793 12166.865, 8244.438 12108.449, 8302.528 12036.416, 8345.908 11963.982, 8389.342 11891.717, 8434.156 11817.386, 8505.807 11745.602, 8565.294 11672.355, 8623.862 11613.28, 8682.809 11569.107, 8713.103 11655.73, 8683.812 11757.957, 8657.46 11849.923, 8625.228 11947.807, 8610.582 12006.223, 8581.291 12064.638, 8551.999 12137.656, 8522.708 12196.072, 8493.417 12067.964, 8508.062 11991.618, 8536.248 11893.251, 8566.645 11787.165, 8622.12 11662.703, 8683.812 11538.899, 8777.943 11431.628, 8830.268 11349.049, 8903.497 11261.426, 8962.079 11217.615, 9020.662 11276.03, 8991.371 11378.258, 8964.917 11483.772, 8903.497 11611.919, 8851.599 11715.42, 8830.268 11782.632, 8800.978 11860.184, 8763.588 11934.746, 8727.748 12006.223, 8683.812 12079.242, 8654.52 12137.656, 8625.228 12196.072, 8609.379 12112.047, 8625.228 12035.43, 8665.35 11915.407, 8698.457 11801.77, 8752.66 11707.184, 8786.332 11641.126, 8830.268 11582.711, 8888.852 11524.296, 8947.435 11480.485, 8991.371 11553.504, 8991.371 11641.126, 8991.371 11699.542, 8962.079 11772.561, 8947.435 11830.977, 8918.143 11903.995, 8903.497 11962.41, 8874.206 12020.826, 8815.622 12093.846, 8742.394 12152.261, 8683.812 12181.468, 8625.228 12196.072, 8508.062 12196.072, 8449.479 12196.072, 8390.896 12181.468, 8317.668 12108.449, 8259.084 12064.638, 8216.216 11993.749, 8187.147 11922.461, 8185.856 11822.977, 8185.856 11760.958, 8244.438 11728.749, 8303.022 11714.145, 8332.312 11772.561, 8332.312 11852.672, 8303.022 11933.203, 8273.73 11991.618, 8171.21 12079.242, 8100.626 12121.472, 8039.399 12152.261, 7966.17 12166.865, 7892.941 12166.865, 7834.359 12123.053, 7863.65 12064.638, 7922.233 12020.826, 7992.727 11992.982, 8051.366 11978.351, 8112.627 11962.41, 8171.21 11962.41, 8185.856 12028.967, 8171.21 12091.711, 8141.919 12151.676</trace>
</ink>
</file>

<file path=ppt/ink/ink265.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9086.64 11430.022, 9086.64 11594.356, 9086.64 11766.738, 9086.64 11901.425, 9086.64 12069.783, 9086.64 12204.47, 9086.64 12339.157, 9019.104 12473.844, 9019.104 12314.753, 9019.104 12059.759, 9019.104 11868.911, 9019.104 11733.067, 9019.104 11598.381, 9116.979 11761.612</trace>
</ink>
</file>

<file path=ppt/ink/ink266.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8580.116 12069.783, 8810.33 12135.897, 8951.567 12137.128, 9086.64 12170.799, 8951.567 12170.799, 9086.64 12103.456, 9287.184 12170.112, 9422.334 12238.143, 9221.713 12170.799, 9086.64 12103.456, 9221.713 12002.441, 9356.785 12002.441, 9289.249 11867.755, 9092.613 11770.709, 8951.567 11699.396, 8850.262 11564.709, 8985.334 11699.396, 9120.407 11867.755, 9255.481 12002.441</trace>
</ink>
</file>

<file path=ppt/ink/ink267.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10669.254 14706.274, 10669.254 14551.89, 10669.254 14397.503, 10669.254 14139.801, 10591.839 13934.345, 10591.839 13750.406, 10553.131 13556.164, 10553.131 13291.51, 10553.131 13025.999, 10553.131 12724.568, 10553.131 12452.125, 10553.131 12197.503, 10553.131 11965.925, 10553.131 11734.823, 10553.131 11502.766, 10553.131 11314.323, 10553.131 11120.982, 10553.131 10966.562, 10553.131 10776.172, 10553.131 10615.046, 10553.131 10422.063, 10553.131 10267.677, 10553.131 10079.846, 10707.961 10036.1, 10707.961 9881.713, 10707.961 9727.326, 10862.788 9727.326, 11051.719 9727.326, 11242.961 9727.326, 11511.016 9727.326, 11780.814 9727.326, 12052.593 9655.18, 12320.698 9576.172, 12488.493 9572.939, 12660.022 9572.939, 12900.315 9572.939, 13059.257 9539.252, 13223.931 9534.344, 13378.76 9495.747, 13533.588 9457.149, 13688.417 9457.149, 13688.417 9611.536, 13688.417 9765.923, 13688.417 10036.1, 13688.417 10227.296, 13688.417 10419.373, 13688.417 10576.45, 13688.417 10730.836, 13688.417 10919.248, 13688.417 11116.802, 13688.417 11333.334, 13688.417 11541.363, 13688.417 11850.135, 13688.417 12004.521, 13649.71 12158.907, 13611.003 12390.486, 13611.003 12544.871, 13611.003 12776.45, 13611.003 12969.433, 13611.003 13123.819, 13611.003 13307.828, 13611.003 13471.188, 13611.003 13664.17, 13611.003 13818.556, 13611.003 13972.942, 13611.003 14127.329, 13611.003 14281.714, 13572.295 14436.101</trace>
</ink>
</file>

<file path=ppt/ink/ink268.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10591.839 10422.063, 10591.839 10267.677, 10591.839 10113.292, 10591.839 9958.905, 10591.839 9804.519, 10591.839 9613.424, 10591.839 9457.149</trace>
</ink>
</file>

<file path=ppt/ink/ink269.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10460.178 12257.939, 10598.154 12257.939, 10795.708 12257.939, 10938.232 12257.939, 11107.254 12194.675, 11248.472 12157.281, 11426.008 12120.358, 11563.983 12051.569, 11701.96 12017.173, 11839.936 11982.778, 11977.911 11982.778, 12115.887 11948.383, 12253.861 11948.383, 12391.838 11948.383, 12529.813 11948.383, 12667.789 11948.383, 12805.765 11948.383, 12943.741 11948.383, 13081.716 11948.383, 13113.598 11786.832, 13254.186 11776.407, 13392.162 11742.012, 13530.137 11707.616</trace>
</ink>
</file>

<file path=ppt/ink/ink2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15234.329 7091.867, 15319.787 7091.867, 15426.61 7091.867, 15533.432 7091.867, 15640.255 7091.867, 15725.714 7155.778, 15811.17 7219.688, 15896.629 7283.598, 15982.087 7368.812, 16067.544 7454.025, 16153.002 7517.935, 16046.181 7560.542, 15960.722 7496.631, 15875.264 7475.328, 15789.806 7411.419, 15704.349 7347.508, 15747.077 7432.722, 15789.806 7517.935, 15811.17 7603.149, 15832.535 7688.362, 15832.535 7773.576, 15875.264 7858.789, 15875.264 7965.306, 15875.264 8071.823, 15875.264 8157.037, 15875.264 8242.25, 15875.264 8327.464, 15875.264 8412.677, 15875.264 8497.891, 15875.264 8583.104, 15875.264 8689.621, 15875.264 8774.834, 15875.264 8881.351, 15875.264 8987.868, 15875.264 9094.386, 15875.264 9200.902, 15875.264 9328.722, 15875.264 9477.847, 15875.264 9626.97, 15875.264 9776.093, 15853.898 9882.61, 15832.535 10010.43, 15811.17 10116.947, 15789.806 10223.465, 15789.806 10308.678, 15768.44 10393.891, 15768.44 10479.104, 15747.077 10606.926, 15747.077 10692.139, 15747.077 10777.352, 15725.714 10862.565, 15725.714 10947.778, 15704.349 11032.992, 15704.349 11118.206, 15682.983 11203.419, 15682.983 11118.206, 15725.714 11032.992, 15725.714 10947.778, 15747.077 10862.565, 15768.44 10756.049, 15789.806 10649.532, 15832.535 10543.015, 15853.898 10436.498, 15875.264 10351.284, 15875.264 10244.769, 15896.629 10159.555, 15896.629 10010.43, 15917.993 9903.914, 15939.356 9776.093, 15939.356 9669.576, 15960.722 9584.362, 15960.722 9477.847, 15960.722 9371.329, 15982.087 9243.508, 15982.087 9115.688, 16003.45 9009.172, 16024.815 8902.654, 16046.181 8817.44, 16046.181 8732.228, 16067.544 8647.015, 16067.544 8540.498, 16110.273 8455.284, 16110.273 8348.767, 16110.273 8263.554, 16110.273 8178.34, 16110.273 8071.823, 16110.273 7986.61, 16110.273 7901.396, 16110.273 7816.183, 16110.273 7730.969, 16110.273 7645.755, 16067.544 7730.969, 16110.273 7837.485, 16110.273 7944.002, 16110.273 8050.52, 16110.273 8135.732, 16110.273 8220.946, 16110.273 8327.464, 16131.639 8433.98, 16131.639 8519.194, 16131.639 8625.711, 16131.639 8753.531, 16131.639 8860.048, 16110.273 8966.564, 16067.544 9094.386, 16046.181 9264.812, 16024.815 9350.026, 16003.45 9435.24, 15982.087 9541.756, 15982.087 9626.97, 15960.722 9712.184, 15960.722 9797.397, 15939.356 9903.914, 15917.993 9989.127, 15875.264 10095.644, 15853.898 10180.857, 15832.535 10266.071, 15832.535 10351.284, 15811.17 10436.498, 15789.806 10521.712, 15768.44 10649.532, 15747.077 10734.745, 15725.714 10841.263, 15725.714 10926.476, 15704.349 11011.688, 15704.349 11096.902, 15725.714 11011.688, 15725.714 10926.476, 15725.714 10819.958, 15768.44 10713.442, 15768.44 10628.229, 15789.806 10543.015, 15811.17 10457.801, 15853.898 10351.284, 15853.898 10266.071, 15875.264 10180.857, 15896.629 10095.644, 15960.722 9989.127, 16003.45 9903.914, 16024.815 9797.397, 16067.544 9712.184, 16088.908 9626.97, 16110.273 9520.453, 16153.002 9435.24, 16174.367 9350.026, 16195.731 9222.205, 16195.731 9136.992, 16195.731 9051.778, 16217.097 8923.959, 16217.097 8817.44, 16217.097 8710.925, 16217.097 8625.711, 16217.097 8519.194, 16217.097 8433.98, 16217.097 8327.464, 16217.097 8242.25, 16217.097 8157.037</trace>
</ink>
</file>

<file path=ppt/ink/ink270.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11667.466 9747.088, 11667.466 9884.669, 11667.466 10056.107, 11667.466 10260.119, 11667.466 10432.91, 11667.466 10605.195, 11667.466 10809.492, 11734.062 11016.135, 11769.413 11188.628, 11804.245 11394.481, 11837.623 11597.519, 11839.936 11772.884, 11874.43 11913.988, 11874.43 12051.569, 11908.923 12189.148, 11940.324 12354.955, 11943.417 12567.497, 11943.417 12739.473, 11943.417 12877.055, 11977.911 13014.636, 11977.911 13152.216, 12012.404 13324.191, 12012.404 13495.006, 12012.404 13633.75, 12012.404 13805.726, 12012.404 13977.702, 12012.404 14149.678, 12012.404 14287.258</trace>
</ink>
</file>

<file path=ppt/ink/ink271.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12736.777 9815.878, 12736.777 9980.79, 12736.777 10125.436, 12736.777 10263.016, 12736.777 10400.597, 12736.777 10572.573, 12736.777 10813.34, 12736.777 10984.129, 12736.777 11226.083, 12736.777 11458.715, 12702.284 11673.221, 12667.789 11810.803, 12667.789 11948.383, 12667.789 12120.358, 12667.789 12286.395, 12667.789 12498.707, 12667.789 12659.309, 12667.789 12808.264, 12667.789 12980.24, 12667.789 13152.216, 12667.789 13289.797, 12667.789 13452.264, 12667.789 13599.192, 12667.789 13736.937, 12667.789 13874.516, 12667.789 14077.447, 12667.789 14252.864, 12667.789 14390.444, 12667.789 14528.025</trace>
</ink>
</file>

<file path=ppt/ink/ink272.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10736.13 10882.131, 10874.105 10882.131, 11046.575 10882.131, 11219.045 10882.131, 11357.021 10882.131, 11526.584 10882.131, 11695.873 10882.131, 11866.075 10784.497, 12038.829 10778.945, 12179.019 10747.468, 12317.024 10744.55, 12495.32 10710.155, 12661.385 10678.952, 12805.765 10675.759, 12943.741 10675.759, 13081.716 10641.364, 13219.691 10606.969, 13357.668 10606.969, 13495.643 10572.573, 13633.619 10572.573, 13771.594 10572.573</trace>
</ink>
</file>

<file path=ppt/ink/ink273.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10460.178 13324.191, 10598.154 13324.191, 10736.13 13255.402, 10874.105 13255.402, 11038.64 13221.007, 11209.438 13186.611, 11357.021 13152.216, 11494.996 13117.821, 11632.973 13083.426, 11770.947 13049.03, 11908.923 13014.636, 12046.899 12980.24, 12184.874 12945.846, 12322.851 12911.449, 12460.825 12877.055, 12598.802 12877.055, 12736.777 12842.659, 12874.752 12842.659, 13012.729 12877.055, 13150.704 12877.055, 13288.68 12877.055, 13426.655 12808.264, 13564.631 12808.264, 13702.607 12808.264</trace>
</ink>
</file>

<file path=ppt/ink/ink274.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10977.588 9884.669, 10977.588 10056.645, 10977.588 10194.226, 10977.588 10366.202, 10977.588 10538.178, 11046.575 10675.759, 11081.069 10813.34, 11150.056 10950.921, 11184.551 11122.896, 11184.551 11294.873, 11219.045 11501.245, 11253.539 11673.221, 11288.032 11810.803, 11322.526 11948.383, 11322.526 12085.964, 11357.021 12223.545, 11357.021 12361.126, 11357.021 12498.707, 11357.021 12699.659, 11357.021 12838.71, 11357.021 13014.636, 11357.021 13152.216, 11357.021 13324.191, 11357.021 13461.773, 11357.021 13599.354, 11391.515 13736.937, 11391.515 13874.516, 11391.515 14046.493, 11391.515 14184.073, 11391.515 14321.655, 11391.515 14493.631, 11357.021 14631.212, 11357.021 14768.792</trace>
</ink>
</file>

<file path=ppt/ink/ink275.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12253.861 9781.482, 12253.861 10004.854, 12253.861 10159.831, 12253.861 10366.202, 12322.851 10572.573, 12322.851 10710.155, 12322.851 10882.131, 12322.851 11019.712, 12322.851 11157.292, 12322.851 11329.27, 12322.851 11466.85, 12322.851 11604.431, 12322.851 11742.012, 12322.851 11879.592, 12322.851 12047.202, 12322.851 12223.545, 12322.851 12361.126, 12322.851 12498.707, 12322.851 12636.288, 12322.851 12808.264, 12322.851 12945.846, 12322.851 13117.821, 12322.851 13289.797, 12322.851 13461.773, 12322.851 13599.354, 12322.851 13736.937, 12322.851 13874.516, 12322.851 14012.098, 12322.851 14149.678, 12322.851 14287.258, 12322.851 14424.84, 12322.851 14596.816, 12322.851 14734.396, 12322.851 14871.979</trace>
</ink>
</file>

<file path=ppt/ink/ink276.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13254.186 9437.53, 13254.186 9575.112, 13254.186 9780.696, 13254.186 9952.79, 13254.186 10121.144, 13254.186 10259.978, 13254.186 10431.395, 13254.186 10572.573, 13254.186 10772.964, 13321.045 10978.949, 13323.173 11152.659, 13323.173 11324.824, 13323.173 11496.587, 13323.173 11638.825, 13323.173 11804.513, 13323.173 11948.383, 13323.173 12085.964, 13323.173 12292.335, 13323.173 12464.312, 13323.173 12670.683, 13323.173 12808.264, 13323.173 12945.846, 13256.062 13114.083, 13219.691 13255.402, 13185.198 13423.312, 13150.704 13595.17, 13150.704 13736.937, 13116.21 13936.081, 13116.21 14110.583, 13081.716 14252.864, 13047.223 14390.444, 13047.223 14528.025, 13047.223 14700.003, 13047.223 14871.979</trace>
</ink>
</file>

<file path=ppt/ink/ink277.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10706.353 10404.492, 10871.746 10404.492, 11007.049 10404.492, 11130.146 10404.492, 11249.116 10404.492, 11352.499 10404.492, 11455.883 10404.492, 11559.266 10404.492, 11662.649 10404.492, 11766.033 10404.492, 11869.417 10327.175, 11972.801 10275.631, 12098.735 10224.088, 12225.061 10198.315, 12334.643 10198.315, 12438.025 10198.315, 12541.408 10198.315, 12644.793 10198.315, 12748.177 10198.315, 12851.56 10146.771, 12954.942 10121, 13058.326 10121, 13161.71 10095.229, 13265.094 10095.229, 13368.477 10095.229, 13471.86 10095.229, 13575.244 10069.457, 13678.628 10069.457, 13782.011 10069.457</trace>
</ink>
</file>

<file path=ppt/ink/ink278.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10706.353 11615.772, 10858.871 11615.772, 10986.317 11567.112, 11094.041 11564.229, 11223.271 11538.456, 11326.653 11512.685, 11452.993 11488.354, 11556.398 11462.57, 11684.511 11437.355, 11791.88 11409.597, 11915.547 11409.597, 12050.338 11409.597, 12153.722 11409.597, 12257.104 11409.597, 12360.487 11383.825, 12463.871 11332.28, 12567.255 11306.509, 12670.64 11280.737, 12774.021 11254.965, 12877.405 11229.193, 12980.789 11203.421, 13084.172 11203.421, 13187.556 11203.421, 13290.938 11203.421, 13394.322 11203.421, 13497.707 11126.105, 13601.091 11126.105</trace>
</ink>
</file>

<file path=ppt/ink/ink279.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10615.59 14019.634, 10744.047 13955.589, 10872.505 13923.565, 11000.962 13859.521, 11129.419 13827.498, 11257.877 13795.477, 11418.448 13763.453, 11546.905 13731.432, 11675.362 13667.387, 11803.82 13667.387, 11932.276 13635.363, 12060.733 13603.342, 12189.19 13571.32, 12317.648 13539.296, 12446.105 13539.296, 12574.563 13507.274, 12703.021 13507.274, 12831.478 13507.274, 12959.935 13507.274, 13088.393 13507.274, 13216.85 13539.296, 13345.307 13539.296, 13473.764 13539.296, 13602.221 13539.296, 13730.679 13539.296, 13859.135 13411.207, 13987.593 13411.207</trace>
</ink>
</file>

<file path=ppt/ink/ink2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16067.544 7603.149, 16067.544 7688.362, 16110.273 7773.576, 16110.273 7880.092, 16131.639 8007.913, 16131.639 8114.43, 16131.639 8220.946, 16131.639 8327.464, 16131.639 8433.98, 16131.639 8540.498, 16131.639 8625.711, 16131.639 8732.228, 16131.639 8838.745, 16131.639 8923.959, 16088.908 9009.172, 16067.544 9094.386, 16003.45 9200.902, 15960.722 9286.116, 15939.356 9371.329, 15875.264 9477.847, 15853.898 9584.362, 15811.17 9690.879, 15811.17 9776.093, 15789.806 9861.307, 15789.806 9776.093, 15789.806 9648.272, 15789.806 9477.847, 15811.17 9371.329, 15853.898 9222.205, 15875.264 9136.992, 15896.629 9030.476, 15917.993 8945.262, 15939.356 8860.048, 15960.722 8774.834, 15982.087 8689.621, 16003.45 8540.498, 16024.815 8370.07, 16024.815 8263.554, 16046.181 8157.037, 16067.544 8071.823, 16067.544 7986.61, 16067.544 7901.396, 16067.544 7816.183, 16024.815 7730.969, 15939.356 7624.453, 15832.535 7560.542, 15747.077 7496.631, 15640.255 7454.025, 15533.432 7390.115, 15447.974 7368.812, 15362.516 7368.812, 15277.058 7432.722, 15191.601 7517.935, 15148.87 7603.149, 15127.507 7688.362, 15212.966 7752.272, 15341.152 7688.362, 15426.61 7624.453, 15512.067 7517.935, 15554.796 7432.722, 15576.16 7347.508, 15576.16 7262.294, 15469.339 7177.081, 15383.881 7134.474, 15298.422 7113.17, 15191.601 7070.564, 15084.777 7070.564, 14999.319 7070.564, 14892.497 7070.564, 14807.039 7091.867, 14700.218 7198.384, 14657.487 7283.598, 14593.395 7368.812, 14572.029 7454.025, 14657.487 7411.419, 14742.945 7347.508, 14828.404 7240.992, 14871.133 7155.778, 14935.226 7070.564, 14999.319 6985.351, 15084.777 6900.137, 15170.235 6878.834, 15255.694 6878.834, 15341.152 6878.834, 15426.61 6878.834, 15512.067 6878.834, 15597.525 6921.44, 15554.796 7006.654, 15469.339 7070.564, 15383.881 7113.17, 15298.422 7177.081, 15191.601 7240.992, 15084.777 7326.205, 14999.319 7390.115, 14871.133 7475.328, 14785.674 7517.935, 14700.218 7560.542, 14614.759 7624.453, 14486.571 7667.059, 14401.114 7709.666, 14315.656 7752.272, 14230.197 7773.576, 14123.376 7816.183, 14037.918 7837.485, 13952.459 7858.789, 13867.001 7901.396, 13781.543 7986.61, 13738.814 8071.823, 13717.449 8157.037, 13696.086 8263.554, 13696.086 8348.767, 13696.086 8433.98, 13696.086 8519.194, 13696.086 8604.407, 13696.086 8689.621, 13696.086 8796.138, 13696.086 8902.654, 13674.722 8987.868, 13589.263 9009.172, 13525.169 8923.959, 13503.805 8838.745, 13482.439 8753.531, 13461.076 8668.317, 13439.712 8583.104, 13439.712 8476.587, 13439.712 8391.373, 13439.712 8306.16, 13439.712 8220.946, 13482.439 8135.732, 13546.534 8050.52, 13631.991 7986.61, 13738.814 7901.396, 13824.272 7816.183, 13909.731 7730.969, 13995.188 7645.755, 14123.376 7539.239, 14208.834 7496.631, 14315.656 7411.419, 14401.114 7368.812, 14486.571 7326.205, 14572.029 7304.901, 14657.487 7283.598, 14742.945 7283.598, 14828.404 7283.598, 14913.862 7368.812, 15020.684 7411.419, 15106.143 7432.722, 15191.601 7454.025, 15277.058 7517.935, 15362.516 7517.935, 15447.974 7517.935, 15533.432 7475.328, 15618.891 7432.722, 15704.349 7368.812, 15789.806 7326.205, 15875.264 7262.294, 15960.722 7177.081, 16046.181 7240.992, 16046.181 7326.205, 16046.181 7411.419, 16046.181 7496.631, 16046.181 7581.845, 16046.181 7667.059, 16046.181 7773.576, 16046.181 7858.789, 16046.181 7944.002, 16046.181 8029.216, 16046.181 8114.43, 16046.181 8199.644, 16046.181 8284.857, 16046.181 8391.373, 16046.181 8497.891, 16046.181 8604.407, 16046.181 8732.228, 16046.181 8817.44, 16046.181 8902.654, 16046.181 8987.868, 16046.181 9094.386, 16046.181 9179.599, 16046.181 9264.812, 16046.181 9371.329, 16046.181 9456.543, 16046.181 9541.756, 16024.815 9648.272, 16003.45 9733.486, 15960.722 9840.004, 15917.993 9946.521, 15875.264 10031.733, 15832.535 10138.251, 15832.535 10223.465, 15811.17 10329.981, 15789.806 10415.195, 15768.44 10521.712, 15747.077 10606.926, 15725.714 10692.139, 15704.349 10777.352, 15661.619 10862.565, 15640.255 10947.778, 15597.525 11032.992, 15576.16 11118.206, 15576.16 11032.992, 15618.891 10862.565, 15704.349 10670.836, 15768.44 10479.104, 15875.264 10244.769, 16024.815 9903.914</trace>
</ink>
</file>

<file path=ppt/ink/ink280.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10733.99 9969.229, 10733.99 10009.167, 10733.99 10049.106, 10733.99 10081.058</trace>
</ink>
</file>

<file path=ppt/ink/ink281.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10733.99 9953.253, 10733.99 9985.205, 10733.99 10025.144, 10733.99 10057.094, 10733.99 10089.045, 10733.99 10120.996</trace>
</ink>
</file>

<file path=ppt/ink/ink282.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10717.968 10009.167, 10733.99 9977.217, 10750.011 9945.266, 10766.032 9913.314, 10790.065 9881.364, 10806.086 9913.314, 10806.086 9945.266, 10806.086 9977.217, 10806.086 10016.175, 10806.086 10049.106, 10806.086 10081.058, 10806.086 10113.009, 10806.086 10144.96</trace>
</ink>
</file>

<file path=ppt/ink/ink283.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10790.065 9921.302, 10790.065 9969.229, 10790.065 10008.697, 10790.065 10041.118, 10790.065 10087.48, 10790.065 10127.636</trace>
</ink>
</file>

<file path=ppt/ink/ink284.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11126.513 9937.277, 11174.576 9937.277, 11206.619 9937.277, 11260.809 9922.242, 11324.695 9913.73, 11358.821 9913.314, 11390.863 9897.339, 11444.979 9881.854, 11493.413 9881.364, 11532.537 9874.214, 11565.392 9873.375, 11599.142 9873.375, 11636.156 9873.375, 11679.248 9873.375, 11719.301 9873.375, 11751.344 9873.375, 11712.416 9873.375, 11671.238 9889.352, 11625.495 9896.953, 11567.1 9913.314, 11506.488 9920.869, 11430.918 9945.266, 11359.46 9959.517, 11278.715 9977.217, 11221.343 9977.217, 11150.544 9993.192, 11105.763 10008.077, 11062.428 10025.144, 11030.385 10041.118, 11086.459 10057.094, 11142.534 10057.094, 11238.662 10049.106, 11374.843 10017.155, 11503.014 9993.192, 11638.007 9961.52, 11743.334 9945.266, 11829.5 9929.646, 11911.558 9913.314, 11980.483 9890.405, 12031.717 9881.364, 12076.768 9881.364, 12127.846 9873.375, 12173.072 9858.344, 12215.963 9857.4, 12253.278 9849.959, 12304.08 9849.413, 12355.604 9834.733, 12408.219 9825.449, 12451.289 9818.292, 12504.346 9809.475, 12546.936 9802.396, 12582.526 9794.46, 12632.518 9777.522, 12664.56 9769.535, 12618.446 9761.548, 12544.4 9777.522, 12452.561 9785.154, 12288.059 9801.485, 12090.479 9816.642, 11895.535 9841.424, 11735.1 9864.279, 11599.142 9889.352, 11522.85 9912.173, 11462.959 9929.29, 11430.918 9961.24, 11462.959 9985.205, 11503.014 9985.205, 11544.86 9985.205, 11607.152 9977.217, 11676.9 9963.308, 11791.397 9945.266, 11919.568 9921.302, 12031.717 9905.327, 12143.866 9881.364, 12239.995 9865.388, 12344.134 9841.424, 12432.25 9833.437, 12528.378 9825.449, 12608.484 9817.461, 12679.911 9801.636, 12752.677 9801.485, 12823.782 9793.608, 12880.849 9793.498, 12927.029 9778.149, 12968.965 9769.535, 13014.531 9761.963, 13057.083 9753.56, 13094.646 9746.068, 13136.125 9738.114, 13174.811 9730.405, 13209.284 9721.608, 13244.994 9707.367, 13297.402 9689.657, 13329.445 9681.67, 13361.487 9673.682, 13393.53 9665.694, 13425.573 9657.706, 13457.615 9657.706, 13489.659 9657.706, 13441.595 9665.694, 13409.552 9673.682, 13377.509 9681.67, 13345.466 9689.657, 13289.392 9713.621, 13234.993 9729.119, 13169.231 9745.572, 13114.906 9753.311, 13041.061 9769.535, 12979.152 9784.968, 12896.869 9801.485, 12819.738 9809.177, 12728.646 9833.437, 12651.616 9856.479, 12552.411 9897.339, 12469.256 9927.49, 12368.165 9953.253, 12278.348 9953.253, 12183.92 9985.205, 12111.353 10021.385, 12007.686 10049.106, 11920.838 10063.54, 11823.439 10089.045, 11766.711 10110.259, 11679.248 10128.984, 11623.186 10128.984, 11567.1 10144.96, 11527.045 10152.947, 11575.109 10152.947, 11630.399 10137.196, 11751.344 10120.996, 11921.099 10082.525, 12079.781 10057.094, 12231.529 10026.832, 12368.165 10001.179, 12480.062 9980.26, 12600.474 9977.217, 12683.148 9977.217, 12768.698 9969.229, 12845.962 9946.117, 12904.88 9945.266, 12951.143 9945.266, 12992.997 9945.266, 13031.509 9929.907, 13065.093 9921.302, 13103.43 9913.658, 13145.199 9913.314, 13190.13 9905.848, 13225.307 9905.327, 13261.82 9898.045, 13311.365 9890.035, 13343.859 9889.352, 13377.509 9881.364, 13330.7 9896.922, 13290.695 9905.327, 13243.336 9920.636, 13195.34 9936.589, 13161.222 9945.266, 13121.168 9961.24, 13073.104 9969.229, 12976.976 9993.192, 12864.826 10017.155, 12760.688 10041.118, 12664.788 10065.025, 12568.432 10081.058, 12480.413 10081.058, 12400.208 10097.032, 12345.866 10104.774, 12264.026 10105.02, 12194.395 10105.02, 12111.824 10113.009, 12034.064 10113.009, 11943.601 10113.009, 11867.352 10097.804, 11759.354 10105.02, 11660.167 10112.628, 11591.131 10120.996, 11559.088 10120.996, 11511.024 10128.984, 11478.981 10136.971, 11446.938 10144.96, 11486.992 10144.96, 11566.593 10129.085, 12031.717 10009.167, 12400.208 9953.253, 12536.389 9937.277, 12656.549 9921.302, 12760.688 9905.327, 12853.721 9889.866, 12928.911 9881.364, 12991.616 9865.733, 13041.061 9865.388, 13088.135 9857.565, 13145.199 9841.424, 13215.575 9818.034, 13257.35 9809.475, 13295.955 9794.076, 13337.456 9785.511, 13376.419 9762.199, 13432.368 9730.202, 13465.626 9713.621, 13497.669 9697.645, 13529.712 9697.645, 13545.732 9737.583, 13521.701 9777.522, 13481.647 9817.461, 13433.584 9865.388, 13393.53 9897.339, 13361.487 9921.302, 13329.445 9929.29, 13321.435 9889.352, 13313.423 9849.572, 13305.413 9810.105, 13305.413 9777.927, 13289.392 9737.881, 13257.35 9713.621, 13201.274 9713.621, 13140.152 9706.003, 13009.019 9713.621, 12862.219 9720.939, 12688.592 9753.56, 12554.301 9780.341, 12360.154 9833.437, 12206.236 9869.98, 12023.707 9921.302, 11863.493 9961.24, 11727.312 9993.192, 11615.162 10009.167, 11527.045 10041.118, 11462.959 10065.081, 11398.875 10073.069, 11358.821 10073.069, 11302.747 10073.069, 11262.693 10073.069, 11222.64 10081.058, 11166.566 10089.045, 11126.513 10097.032, 11094.47 10105.02, 11134.523 10113.009, 11222.64 10120.996, 11309.547 10128.217, 11430.918 10136.971, 11550.88 10136.971, 11655.216 10144.96, 11717.898 10144.96, 11775.377 10144.96, 11810.508 10144.96, 11847.473 10152.947, 11879.515 10160.935, 11832.502 10168.923, 11775.377 10168.923, 11720.705 10168.923, 11615.162 10168.923, 11491.553 10153.516, 11366.832 10144.96, 11254.713 10130.054, 11150.544 10128.984, 11091.244 10128.984, 11014.362 10128.984, 10970.817 10114.51, 10926.246 10113.009, 10958.289 10113.009, 10998.342 10128.984, 11053.533 10135.864, 11150.544 10152.947, 11245.733 10159.728, 11382.854 10160.935, 11514.556 10160.935, 11631.184 10160.935, 11711.091 10160.935, 11783.387 10160.935, 11863.258 10160.935, 11911.558 10160.935, 11943.601 10160.935, 11999.211 10160.935, 11951.611 10160.935, 11911.558 10160.935, 11855.482 10160.935, 11815.43 10160.935, 11783.387 10160.935, 11743.334 10160.935, 11711.291 10160.935, 11679.248 10160.935, 11647.205 10160.935, 11615.162 10160.935, 11583.12 10160.935, 11631.184 10200.873, 11705.59 10208.294, 11839.462 10216.85, 12003.246 10216.85, 12127.846 10208.86, 12224.444 10194.042, 12320.101 10184.897, 12393.973 10170.167, 12456.283 10176.91, 12499.711 10184.128, 12568.432 10192.886, 12631.738 10192.886, 12712.624 10200.873, 12782.845 10200.873, 12888.858 10200.873, 12993.894 10200.873, 13097.136 10200.873, 13162.159 10200.873, 13257.35 10200.873, 13336.817 10200.873, 13385.519 10208.86, 13425.336 10208.86, 13457.615 10216.85, 13489.659 10232.824, 13425.573 10256.788, 13350.731 10256.788, 13193.264 10264.775, 13006.928 10272.208, 12776.708 10288.739, 12559.815 10303.157, 12352.145 10336.665, 12230.088 10365.303, 12111.824 10400.567, 12055.491 10414.609, 11991.664 10440.506, 12023.707 10456.481, 12069.841 10441.468, 12151.877 10424.53, 12274.335 10401.636, 12424.239 10384.592, 12595.456 10354.901, 12784.72 10320.689, 12964.166 10283.412, 13129.179 10264.775, 13254.581 10257.42, 13337.456 10256.788, 13374.549 10249.391, 13409.552 10248.801, 13441.595 10248.801, 13393.53 10288.739, 13321.435 10328.677, 13256.118 10350.388, 13137.188 10376.604, 13018.381 10397.512, 12840.794 10432.519, 12687.183 10453.405, 12504.346 10480.445, 12375.148 10487.226, 12223.974 10512.396, 12128.481 10528.266, 12031.717 10528.371, 11960.625 10528.371, 11919.568 10536.359, 11951.611 10512.396, 11983.653 10512.396, 12020.921 10497.531, 12087.792 10480.445, 12159.471 10460.952, 12344.134 10424.53, 12556.622 10389.217, 12768.698 10352.641, 12940.89 10322.78, 13049.071 10312.702, 13101.331 10312.702, 13169.231 10320.689, 13220.747 10335.366, 13255.88 10336.665, 13301.476 10351.659, 13335.489 10360.628, 13273.37 10360.628, 13219.156 10352.905, 13153.211 10360.628, 13083.092 10376.166, 12984.987 10392.58, 12885.475 10407.846, 12800.741 10408.555, 12756.248 10408.555, 12696.603 10416.543, 12652.083 10423.941, 12560.422 10424.53, 12464.909 10424.53, 12288.059 10440.506, 12095.571 10447.889, 11863.493 10464.469, 11662.09 10479.346, 11454.949 10512.396, 11306.136 10549.493, 11150.544 10584.285, 11055.322 10606.197, 10974.31 10624.225, 10942.267 10632.211, 10910.225 10600.261, 10894.204 10568.31, 10926.246 10560.322, 10989.432 10560.322, 11070.438 10560.322, 11192.278 10560.322, 11342.801 10560.322, 11514.687 10560.322, 11687.259 10560.322, 11833.834 10560.322, 12007.686 10552.335, 12151.829 10530.775, 12272.037 10536.359, 12342.53 10543.389, 12392.197 10560.322, 12400.208 10592.272, 12360.154 10640.199, 12312.51 10660.561, 12215.963 10688.126, 12112.875 10703.94, 11967.632 10720.077, 11794.74 10720.077, 11583.12 10720.077, 11358.168 10712.343, 11166.566 10712.089, 11018.241 10712.089, 10902.214 10712.089, 10832.085 10712.089, 10782.054 10712.089, 10814.097 10696.114, 10846.139 10696.114, 10878.182 10688.126, 10918.234 10688.126, 10969.205 10688.126, 11054.416 10680.139, 11157.836 10665.406, 11302.747 10656.176, 11462.613 10641.684, 11671.238 10632.211, 11861.148 10625.199, 12031.717 10624.225, 12129.812 10624.225, 12231.983 10640.199, 12287.053 10653.929, 12325.902 10664.163, 12256.63 10688.039, 12191.931 10696.114, 12136.336 10696.114, 12023.707 10688.126, 11914.278 10664.745, 11839.462 10664.163, 11792.966 10671.89, 11735.323 10680.139, 11697.406 10680.139, 11663.227 10680.139, 11607.152 10672.15, 11562.927 10664.8, 11486.992 10664.163, 11421.342 10664.163, 11342.801 10664.163, 11292.167 10656.951, 11222.64 10656.176, 11179.329 10656.176, 11134.523 10656.176, 11086.459 10656.176, 11054.416 10656.176, 11086.459 10656.176, 11118.501 10656.176, 11150.544 10656.176, 11188.555 10656.176, 11242.817 10671.189, 11278.715 10672.15, 11314.938 10672.15, 11363.644 10672.15, 11403.722 10672.15, 11446.938 10672.15, 11510.665 10672.15, 11567.1 10672.15, 11629.215 10656.667, 11671.017 10648.296, 11711.291 10648.188, 11765.896 10640.409, 11823.439 10640.199, 11893.153 10640.199, 11943.601 10640.199, 11989.334 10632.601, 12022.892 10624.63, 12055.749 10624.225, 12099.418 10624.225, 12143.866 10624.225, 12180.434 10616.933, 12237.67 10601.42, 12272.037 10592.272, 12304.08 10584.285, 12342.21 10569.269, 12376.177 10560.322, 12408.219 10552.335, 12440.261 10536.359, 12499.009 10529.436, 12536.27 10528.371, 12599.708 10528.371, 12632.221 10528.371, 12664.56 10520.384, 12703.462 10520.384, 12743.233 10512.872, 12798.489 10504.969, 12839.12 10496.978, 12872.837 10496.42, 12916.764 10481.82, 12972.375 10473.604, 13021.729 10465.57, 13054.841 10464.469, 13093.694 10464.469, 13137.188 10456.481, 13177.242 10456.481, 13209.284 10456.481, 13248.523 10448.765, 13280.588 10440.901, 13313.423 10432.519, 13352.351 10425.092, 13384.883 10416.543, 13424.054 10401.325, 13456.478 10392.58, 13488.528 10384.592, 13521.701 10376.604, 13553.743 10352.641, 13537.722 10320.689, 13417.562 10320.689, 13237.135 10312.868, 13033.05 10336.665, 12807.728 10367.655, 12600.474 10392.58, 12427.714 10400.409, 12239.995 10432.519, 12076.513 10455.807, 11919.568 10480.445, 11795.297 10495.935, 11671.238 10520.384, 11571.883 10528.004, 11478.981 10528.371, 11412.483 10513.637, 11334.79 10520.384, 11275.765 10527.741, 11222.64 10528.371, 11158.555 10512.396, 11121.547 10512.396, 11086.459 10512.396, 11054.416 10512.396, 11014.362 10512.396, 10978.223 10512.396, 10944.155 10520.384, 10910.225 10528.371, 10878.182 10536.359, 10838.128 10552.335, 10806.086 10560.322, 10774.043 10592.272, 10742 10608.248, 10725.979 10640.199, 10693.937 10648.188</trace>
</ink>
</file>

<file path=ppt/ink/ink285.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12095.398 11382.979, 12095.398 11757.869, 12095.398 11995.535, 12095.398 12281.86, 12095.398 12605.853, 12095.398 12991.505, 12187.895 13406.547, 12190.289 13603.174, 12190.289 13839.755, 12190.289 14032.315, 12190.289 14221.555, 12190.289 14410.794, 12047.953 14126.936, 12005.858 13833.112, 11953.062 13464.602, 11953.062 13118.338, 11905.617 12613.028, 11905.617 12019.265, 11905.617 11572.217, 11987.563 11286.226, 12000.507 11004.501, 12047.953 10815.263, 12047.953 10592.163, 12237.733 10531.405, 12285.18 10720.645, 12285.18 10909.883, 12380.07 11430.288, 12380.07 11931.639, 12332.624 12471.1, 12287.696 13008.694, 12142.843 13511.91, 12055.105 13905.597, 11956.68 14119.725, 11858.171 14363.484, 11770.49 14582.06, 11715.836 14789.271, 11668.39 14600.031, 11620.944 14363.484, 11620.944 14124.564, 11620.944 13795.769, 11620.944 13421.677, 11620.944 13038.815, 11620.944 12574.306, 11668.39 12187.242, 11807.334 11817.779, 11858.171 11572.217, 11953.062 11382.979, 11998.749 11104.382, 12045.619 10914.537, 12095.398 10724.23, 12190.289 10957.191, 12237.733 11335.669, 12280.361 11633.204, 12285.18 11998.003, 12285.18 12283.527, 12285.18 12707.646, 12326.182 12993.847, 12332.624 13369.981, 12332.624 13572.352, 12332.624 13843.078, 12332.624 14032.315, 12332.624 14221.555</trace>
</ink>
</file>

<file path=ppt/ink/ink286.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12349.186 11095.665, 12376.658 11236.476, 12407.985 11506.082, 12463.085 11808.259, 12496.185 12209.654, 12578.605 12593.186, 12643.183 12971.858, 12698.219 13246.248, 12731.382 13499.536, 12786.649 13664.865, 12819.58 13851.324, 12878.379 13968.584, 12907.779 14085.848, 13025.378 14173.794, 12966.579 14056.531, 12937.178 13880.639, 12878.379 13558.168, 12849.059 13061.156, 12848.979 12590.756, 12907.226 12068.044, 12878.379 11652.659, 12849.281 11275.473, 12848.979 10978.402, 12905.864 10723.153, 12878.379 10538.67, 12850.585 10372.379, 12848.979 10245.515, 12876.567 10107.971, 12991.692 10322.779, 12995.978 10655.932, 13023.11 11007.662, 12995.978 11447.45, 12943.58 11839.318, 12848.979 12326.916, 12796.872 12690.634, 12701.981 13089.12, 12675.984 13348.353, 12613.782 13616.8, 12584.384 13792.692, 12554.983 13968.584, 12554.983 14112.802, 12554.983 14232.425, 12554.983 14379.003, 12496.185 14236.393, 12466.784 14085.848, 12466.784 13836.856, 12466.784 13440.905, 12521.371 12978.257, 12584.384 12532.125, 12664.387 12133.247, 12731.382 11769.922, 12783.34 11510.873, 12790.181 11271.558, 12816.04 11116.852, 12848.979 10949.087, 12907.779 10743.879, 12907.779 11007.718, 12879.944 11202.001, 12790.181 11564.713, 12734.588 11980.462, 12643.183 12414.862, 12587.597 12802.854, 12525.583 13206.382, 12497.948 13509.498, 12496.185 13734.061, 12496.185 13968.584, 12584.384 14144.478, 12613.782 14261.739, 12643.183 14115.163, 12643.183 13973.466, 12701.981 13704.745, 12814.991 13310.339, 12907.779 12883.911, 13047.194 12383.453, 13201.775 11975.13, 13369.793 11667.979, 13436.973 11359.505, 13464.979 11108.161, 13466.372 10919.771, 13466.372 10802.51, 13409.401 10632.088, 13319.373 10861.142, 13289.974 11037.033, 13231.174 11212.926, 13172.375 11388.819, 13084.177 11652.659, 12996.203 11915.822, 12937.178 12209.654, 12907.779 12502.81, 12848.979 12766.649, 12848.979 12938.697, 12848.979 13118.435, 12848.979 13263.353, 12848.979 13411.59, 12907.779 13616.8, 12937.178 13734.061, 12965.181 13877.852, 12994.608 13995.17, 13025.378 14115.163, 13054.777 13792.692, 13028.697 13480.619, 12995.978 13059.805, 12969.601 12665.269, 12966.579 12297.6, 13025.378 12004.445, 13054.777 11799.236, 13113.576 11652.659, 13142.977 11506.082, 13172.375 11359.505, 13201.775 11212.926, 13231.174 11007.718, 13260.574 10890.455, 13289.553 10745.98, 13348.772 10567.985, 13407.572 10450.723, 13407.572 10676.821, 13407.572 10890.455, 13407.572 11141.796, 13348.772 11418.136, 13264.746 11669.493, 13201.775 12004.445, 13201.775 12281.415, 13142.977 12532.125, 13115.359 12697.346, 13084.177 12913.227, 13084.177 13074.718, 13084.177 13235.697, 13142.977 13352.96, 13142.977 13470.222, 13172.375 13675.43, 13231.174 13822.007, 13260.574 13997.9, 13289.974 14115.163, 13201.775 13997.9, 13201.775 13745.67, 13201.775 13558.168, 13256.271 13340.816, 13289.974 13089.12, 13342.352 12827.981, 13378.174 12502.81, 13430.083 12218.116, 13436.973 11975.13, 13466.372 11828.553, 13466.372 11681.976, 13525.171 11506.082, 13525.171 11388.819, 13554.472 11242.733, 13583.649 11038.306, 13583.971 10891.317, 13583.971 10773.193, 13583.971 10655.932, 13583.971 10802.51, 13583.971 10939.376, 13554.57 11124.98, 13528.094 11283.383, 13466.372 11564.713, 13440.805 11819.649, 13378.174 12180.339, 13351.805 12443.281, 13348.772 12708.019, 13348.772 12883.911, 13348.772 13059.805, 13348.772 13177.065, 13348.772 13323.645, 13348.772 13440.905, 13348.772 13558.168, 13348.772 13734.061, 13348.772 13939.271, 13348.772 14144.478, 13348.772 14320.371, 13348.772 14437.634, 13348.772 14581.413, 13348.772 14701.474, 13348.772 14818.734, 13348.772 14935.998, 13348.772 14760.104, 13348.772 14613.527, 13348.772 14408.318, 13348.772 14232.425, 13407.247 14057.506, 13407.572 13822.007, 13436.973 13499.536, 13436.973 13294.328, 13436.973 13118.435, 13436.973 12942.542, 13436.973 12769.451, 13436.973 12620.071, 13436.973 12451.906, 13436.973 12326.916, 13436.973 12209.654, 13436.973 12037.16, 13436.973 11891.8, 13436.973 11769.922, 13436.973 11652.659, 13436.973 11870.6, 13378.174 12092.392, 13348.772 12297.6, 13289.974 12561.439, 13260.792 12823.326, 13201.775 13118.435, 13142.977 13382.275, 13113.576 13587.483, 13113.576 13704.745, 13113.576 13880.639, 13113.576 13997.9, 13113.576 14144.478, 13113.576 14261.739, 13113.576 14379.003, 13113.576 14496.265, 12937.178 14496.265, 12819.58 14408.318, 12731.382 14291.057, 12672.582 14173.794, 12584.384 13997.9, 12500.21 13746.109, 12378.586 13411.59, 12269.488 13003.644, 12143.389 12561.439, 12038.22 12115.749, 11937.592 11769.922, 11937.592 11560.411, 11908.192 11330.188, 11908.192 11154.295, 11908.192 11007.718, 11908.192 10890.455, 11908.192 10773.193, 11966.991 10978.402, 11995.555 11177.776, 11966.991 11506.082, 11910.894 11841.702, 11908.192 12209.654, 11908.192 12540.057, 11878.792 12854.595, 11850.457 13052.375, 11849.394 13265.013, 11849.394 13405.811, 11849.394 13558.168, 11849.394 13675.43, 11790.593 13792.692, 11649.234 13822.007, 11525.997 13763.377, 11350.324 13617.521, 11261.4 13499.536, 11202.602 13294.328, 11114.402 13118.435, 11085.003 12883.911, 11055.604 12561.439, 11055.604 12092.392, 11085.003 11711.29, 11202.397 11301.584, 11261.4 11007.718, 11320.045 10744.567, 11378.999 10567.985, 11437.799 10450.723, 11467.197 10333.46, 11467.197 10480.039, 11467.197 10597.3, 11467.197 10802.51, 11467.197 11055.364, 11408.397 11330.188, 11380.199 11555.142, 11349.599 11916.499, 11349.599 12249.716, 11320.199 12561.439, 11320.199 12755.892, 11320.199 13030.489, 11320.199 13223.586, 11320.199 13352.96, 11320.199 13558.168, 11320.199 13717.624, 11320.199 13851.324, 11320.199 13968.584, 11202.602 13704.745, 11173.201 13411.59, 11114.402 13089.12, 11085.253 12653.141, 11055.604 12268.286, 11055.604 11839.606, 11055.604 11535.396, 11055.604 11279.5, 11055.604 11066.35, 11112.555 10895.979, 11114.402 10773.193, 11114.402 10655.932, 11085.003 10538.67, 11085.003 10655.932, 11085.003 10773.193, 11085.003 11007.718, 11085.003 11271.558, 11085.003 11652.659, 11085.003 12092.392, 11085.003 12444.179, 11085.003 12737.333, 11055.604 13030.489, 11026.203 13265.013, 11026.203 13470.222, 11084.107 13614.568, 11085.003 13763.377, 11085.003 13880.639, 11085.003 13997.9, 11143.802 14144.478, 11173.201 14261.739, 11173.201 14144.478, 11115.895 13889.567, 11085.003 13646.115, 11085.003 13313.817, 11055.604 13001.173, 11055.604 12733.181, 11026.203 12414.862, 11026.203 12097.884, 11026.203 11857.868, 11026.203 11698.153, 10996.803 11506.082, 10996.803 11325.349, 10967.404 11183.611, 10967.404 11066.35, 10967.404 10919.771, 10967.404 10802.51, 10967.404 10943.8, 10967.404 11212.926, 11023.244 11491.325, 11026.203 11945.815, 11026.203 12458.591, 10996.803 12913.227, 10968.244 13254.953, 10967.404 13558.168, 11052.726 13756.685, 11055.604 13939.271, 11114.402 14173.794, 11202.602 14291.057, 11229.01 14431.668, 11085.003 14232.425, 10996.803 13997.9, 10908.604 13792.692, 10850.793 13533.283, 10761.606 13206.382, 10703.399 12829.12, 10644.009 12473.494, 10644.009 12125.771, 10644.009 11828.553, 10644.009 11517.505, 10673.407 11271.558, 10757.392 11076.156, 10791.007 10890.455, 10847.06 10750.72, 10879.205 10626.616, 10938.004 10480.039, 11026.203 10362.776, 10967.404 10509.354, 10938.004 10714.562, 10908.604 10949.087, 10908.604 11212.926, 10908.604 11506.082, 10908.604 11916.499, 10908.604 12356.231, 10908.604 12649.387, 10908.604 12854.595, 10938.004 13118.435, 11026.203 13352.96, 11026.203 13470.222, 11085.003 13675.43, 11170.296 13845.529, 11202.602 13997.9, 11232 14115.163, 11114.402 14085.848, 11055.604 13891.833, 11026.203 13646.115, 10999.947 13305.767, 10967.404 12913.227, 10938.004 12532.125, 10938.004 12209.654, 10996.803 11887.184, 10967.404 11652.659, 10938.004 11447.45, 10938.004 11271.558, 10996.803 11066.35, 11026.203 10949.087, 11055.604 10802.51, 11114.162 10656.41, 11202.602 10802.51, 11202.602 10970.843, 11202.602 11183.611, 11230.319 11377.08, 11232 11681.976, 11232 12017.832, 11232 12326.916, 11232 12578.258, 11232 12825.28, 11259.053 13014.103, 11261.4 13265.013, 11288.196 13425.331, 11290.8 13616.8, 11349.599 13734.061, 11349.599 13851.324, 11349.599 14027.216, 11349.599 14144.478, 11232 14144.478, 11174.058 13972, 11114.402 13763.377, 11086.269 13482.855, 11026.203 13265.013, 11026.203 13097.737, 10996.803 12942.542, 10968.381 12772.494, 10938.004 12590.756, 10938.004 12393.937, 10938.004 12268.286, 10938.004 12121.708, 10967.404 12004.445, 10996.803 11887.184, 11055.604 12092.392, 11055.604 12356.231, 10996.803 12620.071, 10967.404 12883.911, 10938.004 13147.75, 10938.004 13382.275, 10908.604 13558.168, 10908.604 13675.43, 10908.604 13822.007, 10908.604 13968.584, 10908.604 14085.848, 10908.604 13968.584, 10908.604 13851.324, 10908.604 13688.834, 10938.004 13470.222, 11019.238 13227.221, 11114.402 12883.911, 11222.158 12480.981, 11320.199 12121.708, 11399.189 11859.159, 11496.598 11594.028, 11643.595 11388.819, 11731.794 11212.926, 11849.394 11037.033, 11908.192 10919.771, 11937.592 10802.51, 11966.991 10685.247, 11997.556 10855.33, 11966.991 11124.98, 11966.991 11410.994, 11908.192 11799.236, 11821.89 12172.145, 11761.193 12532.125, 11761.193 12813.058, 11731.794 13059.805, 11731.794 13199.368, 11702.394 13382.275, 11702.394 13499.536, 11702.394 13616.8, 11672.995 13734.061, 11614.196 13587.483, 11614.196 13470.222, 11614.196 13352.96, 11672.995 13177.065, 11702.394 13001.173, 11731.794 12766.649, 11790.593 12532.125, 11937.592 12268.286, 12025.79 12092.392, 12113.988 11945.815, 12143.389 11828.553, 12202.188 11711.29, 12288.424 11567.649, 12319.022 11448.976, 12291.938 11590.933, 12231.588 11740.605, 12205.562 11870.368, 12143.389 12033.761, 12116.837 12166.144, 12025.79 12385.547, 11937.592 12532.125, 11878.792 12649.387, 11819.992 12766.649, 11731.794 12883.911, 11614.196 12795.965, 11614.196 12590.756, 11614.196 12450.209, 11614.196 12326.916, 11614.196 12159.078, 11614.196 12004.445, 11670.507 11864.07, 11702.394 11740.605, 11731.794 11623.345, 11788.943 11452.391, 11873.729 11279.129, 11937.592 11154.295, 12055.189 11037.033, 12055.189 11154.295, 11996.391 11271.558, 11908.192 11447.45, 11819.992 11623.345, 11731.794 11769.922, 11643.595 11887.184, 11555.396 12004.445, 11496.598 12121.708, 11408.397 12238.97, 11320.199 12356.231, 11202.602 12385.547, 11202.602 12268.286, 11202.602 12151.023, 11202.602 12033.761, 11173.201 11887.184, 11173.201 11769.922, 11173.201 11652.659, 11202.602 11535.396, 11232 11392.906, 11261.4 11271.558, 11290.8 11154.295, 11349.599 11037.033, 11467.197 11007.718, 11643.595 10978.402, 11785.754 10931.151, 11908.192 10890.455, 12025.79 10861.142, 12143.389 10831.825, 12311.682 10777.235, 12435.119 10861.142, 12378.586 10978.402, 12319.787 11095.665, 12181.446 11204.293, 11937.592 11359.505, 11806.109 11438.168, 11643.595 11506.082, 11525.997 11535.396, 11408.397 11594.028, 11232 11623.345, 11114.402 11623.345, 10996.803 11564.713, 10908.604 11447.45, 10879.205 11330.188, 10879.205 11212.926, 10935.153 11070.612, 11021.888 10926.228, 11110.089 10779.648, 11252.406 10661.91, 11378.999 10567.985, 11496.598 10538.67, 11584.796 10655.932, 11584.796 10802.51, 11584.796 10960.044, 11496.598 11154.295, 11420.041 11306.969, 11290.8 11506.082, 11202.602 11623.345, 11085.003 11769.922, 11009.346 11895.657, 10908.604 12033.761, 10791.861 12178.636, 10673.407 12209.654, 10557.401 12069.427, 10555.81 11893.888, 10555.81 11689.368, 10555.81 11460.526, 10555.81 11307.462, 10608.751 11163.055, 10670.765 11042.305, 10729.142 10922.827, 10849.806 10949.087, 10938.004 11154.295, 11026.203 11388.819, 11075.325 11511.271, 11114.402 11769.922, 11143.265 12028.951, 11143.802 12238.97, 11143.802 12356.231, 11143.802 12502.81, 11143.802 12708.019, 11114.402 12825.28, 10996.803 12913.227, 10908.604 12795.965, 10879.205 12561.439, 10879.205 12318.081, 10879.205 12092.392, 10933.214 11850.047, 10967.404 11564.713, 10994.3 11296.509, 11026.203 11124.98, 11055.604 11007.718, 11081.521 10842.244, 11114.402 10714.562, 11173.201 10944.531, 11114.402 11154.295, 11058.204 11322.407, 10996.803 11594.028, 10941.102 11843.967, 10879.205 12121.708, 10879.205 12311.519, 10849.806 12532.125, 10849.806 12668.345, 10820.405 12825.28, 10791.007 13030.489, 10791.007 13147.75, 10791.007 13265.013, 10791.007 13147.75, 10761.606 12971.858, 10736.452 12695.949, 10732.208 12326.916, 10781.208 12009.312, 10791.007 11652.659, 10815.838 11380.299, 10849.806 11124.98, 10906.783 10982.94, 10938.004 10831.825, 10996.803 10714.562, 11055.604 10949.087, 11055.604 11138.256, 11055.604 11330.188, 11055.604 11492.434, 11055.604 11740.605, 11055.604 11956.681, 11026.203 12209.654, 10999.339 12370.374, 10967.404 12590.756, 10967.404 12748.602, 10938.004 12971.858, 10938.004 13126.402, 10938.004 13294.328, 10938.004 13499.536, 10938.004 13704.745, 10908.604 13880.639, 10908.604 14056.531, 10908.604 14173.794, 10908.604 14318.446, 10908.604 14437.634, 10908.604 14554.896, 10908.604 14672.157, 10908.604 14789.421, 11026.203 14818.734</trace>
</ink>
</file>

<file path=ppt/ink/ink287.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11172.578 14093.743, 11405.992 13953.713, 11599.587 13904.504, 11828.789 13767.377, 12071.737 13669.102, 12308.451 13574.271, 12501.049 13526.026, 12732.637 13479.84, 12924.312 13433.271, 13115.323 13384.097, 12975.501 13573.335, 12745.587 13755.283, 12465.203 13944.101, 12273.146 14041.782, 12074.04 14093.743, 11884.259 14141.051, 11741.923 13951.813, 11835.638 13717.611, 12074.04 13573.335, 12303.847 13435.106, 12501.049 13384.097, 12690.829 13384.097, 12833.165 13573.335, 12833.165 13762.574, 12611.439 13941.507, 12421.455 14038.803, 12229.802 14134.357, 11992.95 14141.051, 11790.426 14141.051, 11647.031 13951.813, 11599.587 13762.574, 11736.356 13531.577, 11931.703 13431.407, 12248.279 13340.663, 12579.104 13293.675, 12820.919 13289.479, 13015.18 13289.479, 13117.837 13526.026, 13117.837 13715.265, 12975.501 13951.813, 12785.72 14141.051, 12595.938 14282.98, 12263.821 14424.908, 12074.04 14519.529, 11884.259 14566.837, 11789.368 14330.29, 11931.703 13951.813, 12208.965 13583.188, 12501.049 13242.169, 12858.434 12841.259, 13165.283 12579.835, 13433.274 12401.684, 13639.736 12248.667, 13782.071 12059.428, 13971.854 11964.81, 13734.627 12059.428, 13402.509 12343.286, 13212.728 12485.215, 13022.946 12674.453, 12833.165 12769.072, 12643.384 12911.002, 12453.603 13052.93, 12263.821 13147.549, 12074.04 13242.169, 12026.594 13052.93, 12026.594 12827.962, 12160.999 12501.035, 12168.931 12171.128, 12253.411 11933.068, 12354.293 11689.765, 12548.493 11633.642, 12595.938 11822.881, 12501.049 12201.357, 12453.603 12390.596, 12358.711 12627.144, 12216.377 12958.311, 12074.04 13147.549, 11931.703 13336.788, 11884.259 13147.549, 11979.149 12911.002, 12121.485 12721.763, 12263.821 12485.215, 12437.187 12225.913, 12643.384 11870.189, 12859.253 11439.688, 13022.946 11160.547, 13108.703 10946.77, 13212.728 10734.759, 13307.618 10545.521, 13397.896 10275.462, 13444.682 10082.941, 13404.012 10353.284, 13212.728 10592.831, 13027.362 10916.294, 12738.274 11302.475, 12507.688 11670.357, 12311.267 11917.5, 12121.485 12059.428, 11931.703 12201.357, 11836.812 12012.119, 11931.703 11822.881, 12107.246 11468.067, 12216.377 11255.165, 12387.809 10998.752, 12537.871 10792.66, 12853.297 10437.638, 13070.392 10214.354, 12880.611 10545.521, 12643.384 10876.688, 12406.157 11113.236, 12263.821 11302.475, 12121.485 11491.714, 12216.377 11302.475, 12304.141 11087.248, 12451.444 10832.604, 12595.938 10640.141, 12785.72 10450.902, 12975.501 10356.282, 12932.266 10580.232, 12747.459 10862.949, 12548.493 11065.928, 12406.157 11255.165, 12216.377 11444.403, 12074.04 11633.642, 11847.853 11859.183, 11741.923 12059.428, 11836.812 11870.189, 11931.703 11680.951, 11889.364 12033.97, 11741.923 12343.286, 11656.087 12557.266, 11504.696 12863.691, 11409.806 13052.93, 11267.469 13289.479, 11125.134 13573.335, 11030.243 13762.574, 10935.353 13951.813, 10935.353 13762.574, 10935.353 13573.335, 10935.353 13384.097, 11026.988 13064.29, 11030.243 12863.691, 11075.293 12639.079, 11121.682 12353.615, 11125.134 12162.453, 11077.688 12579.835, 11077.688 12792.499, 11030.243 13100.24, 10987.459 13313.54, 10935.353 13573.335, 10935.353 13762.574, 10935.353 13951.813, 10935.353 14141.051, 10935.353 13867.032, 10935.353 13582.421, 10935.353 13215.219, 10935.353 12970.569, 10935.353 12735.701, 10935.353 12532.524, 10935.353 12721.763, 10935.353 12958.311, 10935.353 13157.814, 10935.353 13384.097, 10935.353 13573.335, 10935.353 13852.262, 10935.353 14046.432, 10935.353 14235.671, 10935.353 14046.432, 10935.353 13857.192, 10935.353 13620.646, 10935.353 13384.097, 10887.906 13147.549, 10793.016 12922.988, 10793.016 12721.763, 10793.016 12532.524, 10793.016 12803.59, 10793.016 13052.93, 10793.016 13309.802, 10793.016 13516.858, 10793.016 13762.574, 10793.016 13975.595, 10793.016 14178.707, 10793.016 14377.6, 10887.906 14093.743, 10935.353 13904.504, 10935.353 13715.265, 10935.353 13442.672, 10935.353 13194.858, 10935.353 12971.319, 10935.353 12769.072, 10935.353 12579.835, 10935.353 12390.596, 10935.353 12201.357, 10935.353 11883.045, 10935.353 11646.69, 10935.353 11453.35, 10935.353 11255.165, 11030.243 11065.928, 11220.024 10971.308</trace>
</ink>
</file>

<file path=ppt/ink/ink288.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11427.277 12366.586, 11474.669 12492.802, 11492.052 12576.5, 11508.244 12641.089, 11508.244 12721.825, 11508.244 12786.414, 11508.244 12899.444, 11508.244 13019.041, 11508.244 13125.503, 11508.244 13199.402, 11508.244 13270.829, 11508.244 13367.712, 11508.244 13456.544, 11508.244 13545.331, 11508.244 13658.359, 11508.244 13739.096, 11508.244 13803.685, 11459.664 13706.801, 11443.733 13595.614, 11443.47 13448.447, 11443.47 13260.348, 11427.277 13077.063, 11427.277 12874.634, 11427.277 12737.972, 11458.479 12629.073, 11459.664 12528.059, 11459.664 12451.226, 11427.277 12382.734, 11412.293 12308.033, 11394.891 12208.578, 11394.891 12128.247, 11378.696 12061.179, 11378.696 12139.162, 11378.696 12221.263, 11378.696 12293.594, 11378.696 12431.176, 11378.696 12570.456, 11378.696 12754.119, 11378.696 12893.625, 11378.696 13093.21, 11378.696 13230.419, 11378.696 13400.005, 11378.696 13483.42, 11378.696 13609.919, 11378.696 13705.462, 11362.504 13787.537, 11346.31 13852.126, 11346.31 13916.716, 11346.31 13997.45, 11346.31 14075.291, 11346.31 14142.775, 11346.31 14223.511, 11362.504 14304.247, 11378.696 14368.836, 11411.083 14271.952, 11411.083 14188.757, 11394.891 14062.039, 11381.015 13937.525, 11378.696 13771.39, 11378.696 13612.241, 11378.696 13496.889, 11378.696 13401.663, 11378.696 13335.417, 11378.696 13270.829, 11378.696 13175.797, 11378.696 13095.174, 11378.696 13028.621, 11378.696 12964.033, 11394.891 13109.356, 11424.352 13212.181, 11427.277 13351.564, 11441.672 13452.037, 11459.664 13626.066, 11487.588 13779.213, 11508.244 13932.861, 11522.102 14001.947, 11540.632 14094.334, 11589.212 14158.923, 11619.252 14234.98, 11524.438 14207.363, 11508.244 14142.775, 11475.857 14078.187, 11475.857 13974.583, 11459.664 13868.273, 11459.664 13764.894, 11443.47 13658.359, 11428.786 13570.509, 11427.277 13464.595, 11427.277 13378.594, 11427.277 13303.122, 11427.277 13234.234, 11427.277 13162.495, 11427.277 13062.061, 11459.664 12996.327, 11524.438 12996.327, 11540.632 13093.21, 11555.846 13214.58, 11556.825 13367.712, 11556.825 13486.352, 11556.825 13690.655, 11571.688 13868.498, 11556.825 14029.745, 11542.448 14101.42, 11524.438 14207.363, 11508.244 14271.952, 11492.052 14336.541, 11459.664 14401.129, 11427.277 14336.541, 11411.083 14255.805, 11397.316 14132.271, 11394.891 13916.716, 11435.957 13684.666, 11459.664 13400.005, 11491.492 13130.242, 11508.244 12931.737, 11539.028 12778.258, 11556.825 12624.942, 11572.552 12499.479, 11573.018 12415.028, 11573.018 12337.655, 11604.023 12254.935, 11652.645 12190.305</trace>
</ink>
</file>

<file path=ppt/ink/ink289.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15218.485 14138.034, 15155.345 13886.199, 15155.345 13728.801, 15155.345 13602.883, 15155.345 13414.008, 15155.345 13256.61, 15155.345 13036.255, 15155.345 12910.338, 15155.345 12784.42, 15155.345 12658.503, 15155.345 12380.137, 15155.345 12158.085, 15155.345 12028.915, 15155.345 11876.369, 15155.345 11745.601, 15155.345 11619.683, 15155.345 11462.286, 15155.345 11249.56, 15155.345 11116.012, 15218.485 10958.615, 15250.053 10801.218, 15278.961 10649.134, 15281.622 10517.903, 15407.902 10423.466, 15565.751 10391.985, 15815.705 10361.025, 15944.588 10360.507, 16098.298 10299.198, 16291.854 10297.549, 16536.455 10267.06, 16765.4 10266.069, 16976.121 10266.069, 17175.807 10266.069, 17379.055 10208.163, 17586.213 10203.109, 17789.406 10203.109, 17996.617 10203.109, 18170.535 10174.206, 18375.455 10171.631, 18548.629 10171.631, 18785.861 10171.631, 19038.416 10171.631, 19164.697 10171.631, 19290.977 10140.151, 19417.256 10140.151, 19543.533 10140.151, 19732.953 10077.192, 19859.229 10077.192, 20017.08 10045.713, 20174.928 10045.713, 20395.914 10014.234, 20553.764 10014.234, 20711.613 9951.274, 20899.6 9888.791, 21027.309 9856.836</trace>
</ink>
</file>

<file path=ppt/ink/ink29.xml><?xml version="1.0" encoding="utf-8"?>
<ink xmlns="http://www.w3.org/2003/InkML">
  <definitions>
    <brush xml:id="br1">
      <brushProperty name="color" value="#ffff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15277.058 9882.61, 15426.61 9840.004, 15512.067 9797.397, 15597.525 9776.093, 15704.349 9754.79, 15789.806 9754.79, 15875.264 9754.79</trace>
</ink>
</file>

<file path=ppt/ink/ink290.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15096.137 12423.549, 15190.399 12423.549, 15293.552 12423.549, 15405.595 12423.549, 15548.727 12387.868, 15756.314 12382.406, 15970.739 12382.406, 16210.185 12382.406, 16415.182 12341.524, 16622.797 12320.692, 16868.439 12300.28, 17097.301 12300.12, 17361.926 12279.822, 17592.434 12279.55, 17813.734 12279.55, 18046.307 12279.55, 18264.23 12259.796, 18458.918 12279.55, 18637.445 12299.329, 18850.898 12300.12, 19078.24 12281.229, 19346.031 12258.978, 19618.781 12200.698, 20068.1 12114.977</trace>
</ink>
</file>

<file path=ppt/ink/ink291.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18985.262 10293.857, 18985.262 10340.159, 18985.262 10393.253, 18985.262 10455.914, 18985.262 10502.216, 18985.262 10571.669, 18985.262 10634.411, 18985.262 10710.574, 18985.262 10761.208, 18985.262 10826.329, 18985.262 10872.631, 18985.262 10927.53, 18985.262 10999.962, 18985.262 11069.266, 18985.262 11150.443, 18985.262 11219.665, 18985.262 11277.772, 18985.262 11335.65, 18985.262 11393.528, 18985.262 11486.132, 18985.262 11575.683, 18985.262 11648.188, 18985.262 11694.491, 18985.262 11752.368, 18985.262 11810.245, 18985.262 11856.548, 18985.262 11923.454, 19007.527 11970.404, 19008.477 12018.604, 19018.219 12072.751, 19020.086 12122.783, 19031.695 12180.662, 19043.305 12226.963, 19043.305 12273.266, 19043.305 12319.567, 19043.305 12365.869</trace>
</ink>
</file>

<file path=ppt/ink/ink292.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19043.305 12909.917, 19043.305 12956.218, 19043.305 13002.52, 19043.305 13060.047, 19043.305 13106.699, 19043.305 13153.002, 19043.305 13106.699, 19043.305 13060.398, 19043.305 12979.369, 19043.305 12898.646, 19043.305 12805.736, 19043.305 12680.836, 19031.695 12551.076, 19020.238 12402.569, 19020.086 12319.567, 19042.688 12263.225, 19043.305 12215.388, 19043.305 12169.086, 19043.305 12111.209, 19043.305 12064.906, 19043.305 12018.604, 19043.305 11972.303, 19043.305 11926, 19043.305 11879.699</trace>
</ink>
</file>

<file path=ppt/ink/ink293.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19020.086 12852.039, 18996.869 12898.341, 18985.262 12966.124, 18973.652 13014.096, 18973.652 13071.973, 18985.262 13118.275, 18985.262 13187.729, 18974.525 13241.257, 18973.652 13291.908, 18962.043 13338.21, 18962.043 13396.087, 18973.652 13453.964, 18985.262 13523.417, 18985.262 13569.72, 18973.652 13639.173, 18973.652 13695.408, 18962.043 13743.351, 18962.043 13824.379, 18962.043 13882.257, 18962.043 13928.559, 18962.043 13998.012, 18962.043 14067.465, 18962.043 14148.492, 18962.043 14206.37, 18962.043 14252.672, 18962.043 14298.975, 18950.434 14345.276, 18950.434 14391.578, 18962.043 14461.03, 18973.652 14507.332, 18973.652 14553.634, 18973.652 14623.087, 18973.652 14669.39, 18973.652 14715.691, 18973.652 14768.852, 18973.652 14716.652, 18973.652 14669.39, 18973.652 14623.087, 18973.652 14565.211, 18973.652 14507.723, 18973.652 14461.03, 18973.652 14414.729, 18973.652 14368.428, 18973.652 14322.125, 18973.652 14255.819, 18973.652 14208.09, 18973.652 14161.709, 18973.652 14104.76, 18973.652 14046.899, 18973.652 13967.836, 18973.652 13919.957, 18952.203 13843.006, 18938.824 13768.088, 18927.217 13709.852, 18927.217 13640.426, 18927.217 13582.466, 18927.217 13524.951, 18927.217 13465.54, 18927.217 13419.237, 18927.217 13372.936, 18927.217 13326.634, 18880.781 13407.661, 18880.781 13453.964, 18869.174 13523.417, 18869.174 13604.387, 18869.174 13697.049, 18869.174 13789.385, 18869.174 13859.105, 18869.174 13905.408, 18869.174 13963.285, 18892.393 14044.314, 18892.393 14090.616, 18892.393 14147.188, 18892.393 14204.345, 18892.393 14250.727, 18892.393 14308.673, 18870.285 14376.676, 18857.566 14423.558, 18845.957 14472.607, 18845.957 14518.909, 18868.354 14462.667, 18892.393 14391.578, 18924.158 14338.781, 18927.217 14275.823, 18937.646 14213.429, 18938.824 14136.918, 18958.014 14069.95, 18973.652 13986.437, 18984.051 13924.223, 18985.262 13859.105, 18985.262 13809.417, 18985.262 13754.926, 18985.262 13708.624, 18985.262 13639.287, 18985.262 13582.103, 18985.262 13512.803, 18985.262 13442.389, 18985.262 13386.166, 18985.262 13306.555, 18985.262 13225.976, 18985.262 13176.152, 18985.262 13123.153, 18985.262 13073.623, 18962.912 12973, 18950.434 12921.492, 18950.434 12875.189, 18950.434 12828.888, 18950.434 12776.936, 18950.434 12689.982, 18950.434 12599.055, 18962.043 12458.474, 18992.369 12327.43, 19008.477 12192.236, 19031.621 12065.311, 19031.695 11972.303, 19031.695 11891.743, 19031.695 11833.396, 19031.695 11776.613, 19008.789 11718.26, 18962.043 11671.34, 18950.434 11625.038, 18927.217 11578.735, 18927.217 11532.434, 18915.609 11486.132, 18915.609 11439.829, 18950.434 11393.528, 18962.043 11347.226, 18973.271 11290.487, 18973.652 11244.038, 18973.652 11177.87, 18984.221 11107.247, 19006.586 11049.092, 19008.477 10999.962, 19020.086 10942.084, 19020.086 10895.782, 19020.086 10849.48, 19020.086 10796.705, 19020.086 10745.71, 19020.086 10677.608, 19020.086 10617.972, 19020.086 10571.669, 19020.086 10525.367, 19020.086 10479.065, 19020.086 10432.763, 19020.086 10386.461, 19020.086 10328.583, 19020.086 10282.281, 19020.086 10224.404, 19020.086 10178.103, 19020.086 10131.8, 19020.086 10085.498, 19020.086 10020.689</trace>
</ink>
</file>

<file path=ppt/ink/ink294.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15734.828 10965.234, 15734.828 11021.286, 15734.828 11092.566, 15734.828 11138.866, 15734.828 11219.896, 15756.532 11306.463, 15758.045 11370.377, 15769.653 11428.255, 15792.872 11474.557, 15803.35 11540.627, 15814.502 11587.149, 15827.697 11636.613, 15839.305 11682.915, 15885.741 11694.491, 15941.947 11694.491, 15990.22 11694.491, 16036.654 11694.491, 16092.367 11694.491, 16150.376 11661.336, 16207.835 11637.594, 16268.828 11625.038, 16315.263 11613.462, 16370.45 11591.734, 16419.537 11578.939, 16454.566 11532.434, 16454.566 11486.132, 16454.566 11439.829, 16454.566 11382, 16454.566 11312.82, 16454.566 11255.532, 16454.566 11186.271, 16454.566 11128.627, 16454.566 11080.99, 16454.566 11034.688, 16454.566 10988.386, 16454.566 10923.891, 16408.131 10918.934, 16350.088 10884.207, 16303.653 10872.631, 16257.219 10861.056, 16199.175 10849.48, 16152.74 10849.48, 16106.306 10849.48, 16059.871 10849.48, 16013.436 10849.48, 15932.176 10849.48, 15839.305 10861.056, 15792.872 10872.631, 15736.738 10884.207, 15678.477 10895.782, 15630.35 10907.357, 15687.892 10918.934, 15734.828 10918.934, 15802.861 10918.934, 15862.523 10918.934, 15918.365 10918.934, 15978.61 10918.934, 16053.993 10918.934, 16117.913 10918.934, 16172.164 10918.934, 16245.609 10918.934, 16292.045 10918.934, 16338.479 10930.509, 16361.697 10976.811, 16276.124 11020.202, 16213.699 11034.688, 16141.133 11057.839, 16059.871 11069.415, 15990.22 11092.566, 15943.783 11092.566, 15897.349 11104.141, 15951.415 11115.716, 16001.827 11115.716, 16056.061 11115.716, 16106.306 11115.716, 16159.587 11115.716, 16220.031 11115.716, 16266.882 11115.716, 16245.609 11162.018, 16175.957 11208.319, 16095.176 11238.526, 16013.436 11277.772, 15920.567 11312.499, 15862.523 11324.075, 15932.176 11324.075, 15979.335 11305.267, 16048.262 11289.349, 16112.279 11278.709, 16175.957 11277.772, 16228.21 11277.772, 16309.998 11277.772, 16358.56 11277.772, 16396.523 11335.65, 16408.131 11381.952, 16350.903 11416.408, 16292.045 11416.679, 16236.197 11416.679, 16175.957 11416.679, 16094.698 11405.104, 16048.262 11381.952, 16001.827 11358.802, 16048.262 11358.802, 16094.698 11370.377, 16144.788 11380.366, 16207.839 11393.528, 16256.945 11416.543, 16303.39 11439.829, 16246.953 11462.534, 16189.406 11462.98, 16129.523 11462.98, 16075.86 11462.98, 16025.045 11474.557, 15978.61 11474.557</trace>
</ink>
</file>

<file path=ppt/ink/ink295.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17870.828 10849.48, 17870.828 10895.782, 17870.828 10963.123, 17870.828 11033.564, 17870.828 11104.141, 17870.828 11150.443, 17870.828 11207.673, 17870.828 11276.122, 17870.828 11324.075, 17870.828 11381.952, 17870.828 11428.255, 17870.828 11474.557, 17917.262 11486.132, 17963.695 11486.132, 18010.131 11486.132, 18056.564 11486.132, 18103 11486.132, 18149.436 11486.132, 18195.869 11486.132, 18242.305 11486.132, 18288.74 11451.405, 18335.174 11439.829, 18381.609 11416.679, 18428.043 11405.104, 18474.477 11370.377, 18520.912 11370.377, 18544.131 11324.075, 18544.131 11259.382, 18544.131 11208.749, 18544.131 11127.578, 18544.131 11080.99, 18544.131 11023.964, 18544.131 10977.136, 18544.131 10920.369, 18544.131 10873.747, 18544.131 10826.329, 18544.131 10780.027, 18520.912 10733.725, 18462.869 10710.574, 18404.824 10698.999, 18346.785 10698.999, 18277.129 10710.574, 18220.354 10721.898, 18172.652 10733.725, 18114.609 10756.876, 18068.174 10756.876, 18010.131 10768.452, 17952.088 10768.452, 17905.652 10780.027, 17859.217 10803.178, 17812.785 10814.754, 17859.217 10826.329, 17922.85 10847.979, 17975.305 10861.056, 18035.564 10871.071, 18103 10884.207, 18160.531 10895.68, 18219.088 10907.357, 18276.381 10918.784, 18335.174 10930.509, 18381.609 10930.509, 18335.174 10965.234, 18288.74 10988.386, 18207.479 11023.113, 18154.354 11044.301, 18091.391 11069.415, 18044.957 11080.99, 17998.521 11104.141, 18044.957 11127.292, 18101.846 11104.601, 18160.018 11092.907, 18217.496 11081.518, 18265.521 11069.415, 18219.088 11080.99, 18172.652 11092.566, 18103 11115.716, 18044.957 11127.292, 18091.391 11138.866, 18146.352 11138.866, 18193.834 11116.731, 18241.328 11115.716, 18230.697 11162.018, 18165.664 11216.826, 18114.609 11266.197, 18091.391 11312.499, 18137.826 11312.499, 18184.26 11312.499, 18230.697 11312.499, 18173.625 11312.499, 18104.293 11312.499, 18056.564 11312.499, 18114.609 11312.499, 18161.045 11312.499, 18207.479 11312.499, 18253.914 11312.499, 18300.348 11312.499, 18346.785 11312.499, 18393.217 11312.499, 18439.654 11312.499</trace>
</ink>
</file>

<file path=ppt/ink/ink296.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15874.132 13106.699, 15874.132 13176.152, 15874.132 13222.455, 15874.132 13268.757, 15874.132 13315.059, 15874.132 13361.361, 15874.132 13407.661, 15874.132 13453.964, 15874.132 13500.266, 15920.567 13534.993, 15967.002 13534.993, 16013.436 13534.993, 16071.479 13534.993, 16117.913 13534.993, 16164.35 13534.993, 16210.784 13534.993, 16257.219 13534.993, 16320.821 13514.856, 16370.251 13501.788, 16416.723 13490.194, 16466.176 13477.114, 16512.609 13465.54, 16547.436 13419.237, 16547.436 13372.936, 16547.436 13326.634, 16547.436 13268.757, 16547.436 13222.455, 16547.436 13176.152, 16547.436 13129.851, 16501.002 13095.124, 16454.566 13071.973, 16396.523 13037.247, 16338.479 13025.671, 16268.828 13014.096, 16222.392 13002.52, 16175.957 13002.52, 16129.523 13002.52, 16083.089 13014.096, 16036.654 13037.247, 15990.22 13048.822, 15955.393 13095.124, 16001.827 13106.699, 16071.479 13118.275, 16117.913 13118.275, 16175.502 13118.275, 16222.392 13118.275, 16268.828 13129.851, 16315.263 13129.851, 16361.697 13141.426, 16315.263 13176.152, 16245.609 13187.729, 16187.565 13199.304, 16117.913 13210.879, 16059.871 13222.455, 16117.913 13257.181, 16175.957 13257.181, 16234.001 13257.181, 16280.436 13257.181, 16335.594 13257.181, 16246.81 13280.033, 16187.565 13291.908, 16133.304 13302.729, 16083.089 13315.059, 16025.045 13326.634, 16071.479 13338.21, 16129.523 13338.21, 16175.957 13326.634, 16234.001 13315.059, 16294.103 13305.07</trace>
</ink>
</file>

<file path=ppt/ink/ink297.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18172.652 12956.218, 18150.391 13033.438, 18137.826 13081.257, 18126.217 13141.426, 18115.682 13193.953, 18103 13245.605, 18103 13303.482, 18091.391 13349.784, 18091.391 13396.087, 18091.391 13442.389, 18137.826 13465.54, 18184.26 13477.114, 18230.697 13477.114, 18277.129 13477.114, 18323.566 13477.114, 18381.609 13477.114, 18439.211 13477.114, 18486.088 13477.114, 18532.521 13477.114, 18577.889 13423.485, 18624.355 13419.237, 18625.391 13372.936, 18625.391 13326.634, 18625.391 13268.757, 18625.391 13222.455, 18625.391 13176.152, 18625.391 13121.525, 18625.391 13071.973, 18625.391 13025.671, 18625.391 12979.369, 18558.072 12933.842, 18511.375 12922.523, 18456.611 12921.492, 18385.045 12921.492, 18326.055 12921.492, 18265.521 12921.492, 18219.088 12921.492, 18265.521 12956.218, 18311.955 12979.369, 18368.438 13002.52, 18416.436 13025.671, 18462.869 13048.822, 18474.477 13095.124, 18428.043 13141.426, 18381.609 13187.729, 18323.566 13234.03, 18277.129 13280.331, 18230.697 13315.059, 18277.129 13326.634, 18323.566 13303.482, 18370 13291.908, 18416.436 13280.331, 18462.869 13268.757, 18509.305 13245.605, 18453.314 13222.455, 18406.877 13222.455, 18359.592 13222.455</trace>
</ink>
</file>

<file path=ppt/ink/ink298.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16918.914 14113.768, 16896.361 14046.961, 16895.695 13999.614, 16884.088 13920.128, 16872.48 13870.682, 16872.48 13808.893, 16872.48 13754.926, 16872.48 13701.219, 16872.48 13650.746, 16872.48 13604.444, 16872.48 13558.143, 16895.695 13511.842, 16906.102 13457.562, 16917.447 13400.479, 16930.521 13338.21, 16953.74 13291.908, 17000.174 13257.181, 17046.131 13189.16, 17093.045 13187.729, 17162.697 13187.729, 17217.029 13187.729, 17287.852 13187.729, 17345.635 13187.729, 17394.871 13222.455, 17450.232 13234.03, 17497.658 13268.757, 17545.584 13303.482, 17592.217 13338.21, 17638.652 13372.936, 17673.479 13419.237, 17685.088 13465.54, 17696.697 13534.993, 17719.914 13616.021, 17731.521 13697.049, 17731.521 13754.926, 17731.521 13835.955, 17731.521 13928.559, 17731.521 13974.861, 17731.521 14021.163, 17731.521 14079.039, 17731.521 14160.068, 17731.521 14206.37, 17731.521 14252.672, 17731.521 14298.975, 17731.521 14345.276, 17685.088 14345.276, 17685.088 14290.199, 17673.479 14241.097, 17663.336 14170.302, 17650.26 14090.616, 17650.26 13998.012, 17638.652 13928.559, 17627.256 13849.008, 17627.045 13789.652, 17627.045 13743.351, 17627.045 13663.931, 17627.045 13593.934, 17615.436 13546.567, 17580.609 13592.87, 17580.609 13639.173, 17569 13720.199, 17569 13793.726, 17557.393 13870.682, 17557.393 13922.688, 17557.393 13998.012, 17557.393 14044.314, 17557.393 14090.616, 17557.393 14160.068, 17557.393 14206.37, 17545.783 14090.616, 17534.547 13978.556, 17534.176 13882.257, 17534.176 13769.356, 17534.176 13662.323, 17534.176 13541.396, 17534.176 13477.114, 17534.176 13430.812, 17534.176 13384.512, 17569 13458.612, 17569 13534.993, 17569 13605.769, 17569 13720.199, 17569 13823.726, 17569 13916.983, 17569 13974.322, 17569 14032.737, 17569 14079.039, 17546.143 14136.2, 17545.783 14183.219, 17499.35 14125.342, 17488.508 14071.294, 17476.131 14009.586, 17476.131 13934.957, 17464.521 13870.682, 17464.521 13818.12, 17452.914 13754.926, 17442.859 13684.763, 17441.305 13604.444, 17441.305 13544.222, 17441.305 13488.795, 17429.695 13409.135, 17429.695 13361.361, 17429.695 13442.389, 17429.695 13507.197, 17429.695 13592.87, 17429.695 13679.187, 17429.695 13789.652, 17429.695 13896.942, 17429.695 13963.285, 17429.695 14021.163, 17429.695 14085.024, 17429.695 14136.918, 17383.262 14102.19, 17350.051 14017.642, 17336.826 13951.71, 17313.609 13882.257, 17302.096 13767.451, 17290.393 13673.897, 17290.393 13581.599, 17290.393 13523.454, 17290.393 13477.114, 17290.393 13397.361, 17290.393 13350.769, 17290.393 13488.69, 17290.393 13585.91, 17290.393 13685.475, 17290.393 13760.242, 17278.785 13847.53, 17268.291 13910.312, 17255.564 13986.437, 17255.564 14037.039, 17243.957 14090.616, 17232.348 14148.492, 17220.74 14194.795, 17174.307 14148.492, 17174.307 14093.114, 17151.088 14021.163, 17140.217 13934.448, 17127.869 13859.105, 17127.869 13785.306, 17127.869 13685.475, 17127.869 13576.99, 17116.262 13500.266, 17116.262 13453.964, 17116.262 13380.534, 17116.262 13328.472, 17150.414 13405.645, 17162.697 13488.69, 17174.055 13556.646, 17174.307 13650.746, 17183.965 13727.811, 17185.914 13835.955, 17185.914 13903.517, 17185.914 13963.285, 17185.914 14044.314, 17185.914 14090.616, 17151.088 14026.244, 17127.869 13974.861, 17117.32 13922.251, 17104.652 13870.682, 17104.652 13807.906, 17093.045 13731.775, 17093.045 13651.593, 17081.436 13581.293, 17081.436 13533.774, 17081.436 13468.474, 17081.436 13422.086, 17081.436 13477.114, 17081.436 13534.052, 17081.436 13592.87, 17081.436 13697.049, 17081.436 13753.07, 17081.436 13824.379, 17081.436 13870.682, 17081.436 13928.559, 17081.436 13984.67, 17081.436 13913.529, 17081.436 13835.955, 17081.436 13743.351, 17081.436 13639.173, 17081.436 13512.812, 17081.436 13430.812, 17081.436 13351.354, 17058.219 13291.908, 17036.049 13236.644, 17023.393 13177.641, 17011.783 13234.03, 17011.783 13280.331, 17011.783 13384.512, 17011.783 13501.68, 17000.174 13650.746, 16989.43 13790.022, 16988.566 13940.135, 17009.584 14044.922, 17011.783 14136.918, 17011.783 14217.945, 16988.566 14264.248</trace>
</ink>
</file>

<file path=ppt/ink/ink299.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798.857 14518.05 533.15, 708.834 14237.68 856.355, 678.473 14075.286 847.741, 670.795 13930.993 849.216, 657.212 13791.018 858.658, 638.268 13642.864 866.149, 597.602 13501.476 865.782, 575.161 13361.604 863.948, 571.173 13193.551 863.503, 571.173 13036.858 862.527, 571.173 12880.286 863.572, 571.173 12741.588 864.629, 571.173 12586.126 866.24, 571.173 12438.488 868.545, 571.173 12298.191 870.362, 603.7 12163.496 873.03, 765.413 12107.615 867.221, 907.221 12088.931 863.339, 1084.126 12086.732 856.865, 1274.734 12097.31 840.382, 1429.253 12115.745 821.639, 1667.306 12147.794 778.586, 1845.203 12171.749 752.548, 2097.048 12197.919 714.896, 2239.785 12204.621 715.516, 2451.609 12211.81 723.851, 2583.556 12213.494 735.304, 2772.383 12215.049 763.513, 2954.674 12215.297 799.48, 3192.691 12215.297 823.968, 3385.35 12215.297 827.189, 3550.73 12215.297 828.193, 3719.901 12215.297 833.672, 3858.503 12215.297 838.54, 3992.485 12215.297 844.909, 4166.657 12215.297 854.578, 4347.033 12215.297 861.12, 4482.98 12215.297 860.477, 4657.379 12215.297 857.538, 4812.257 12215.297 858.388, 4973.835 12215.297 863.096, 5109.57 12215.297 864.66, 5267.924 12215.297 864.991, 5404.601 12204.108 867.936, 5546.981 12183.111 869.204, 5681.473 12182.863 871.038, 5813.801 12461.05 867.027, 5844.973 12610.688 863.347, 5866.227 12753.298 857.162, 5883.103 12935.169 855.091, 5896.533 13075.531 852.512, 5927.225 13267.896 846.658, 5959.422 13462.385 847.395, 5991.97 13656.64 850.559, 6024.503 13815.788 854.557, 6056.929 13964.33 858.7, 6112.787 14145.558 859, 6152.117 14301.786 857.574, 6186.46 14438.687 857.961, 6287.1 14688.816 868.569, 6308.375 14831.406 241.714</trace>
</ink>
</file>

<file path=ppt/ink/ink3.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-149.884 12118.521, 15.499 12063.55, 346.264 11953.611, 456.519 11926.126, 566.774 11898.641, 732.157 11871.156, 869.976 11843.671, 980.231 11843.671, 1118.05 11898.641, 1228.305 11898.641, 1338.56 11898.641, 1476.379 11898.641, 1586.634 11898.641, 1724.453 11898.641, 1834.708 11898.641, 1944.963 11898.641, 2055.218 11898.641, 2165.473 11898.641, 2303.292 11898.641, 2413.547 11898.641, 2578.93 11898.641, 2771.876 11898.641, 2909.695 11898.641, 3019.95 11898.641, 3130.205 11898.641, 3240.46 11898.641, 3350.715 11898.641, 3460.97 11898.641, 3626.353 11843.671, 3764.172 11843.671, 3901.991 11816.186, 4012.246 11816.186, 4150.064 11816.186, 4260.319 11816.186, 4398.138 11816.186, 4508.394 11816.186, 4618.648 11816.186, 4756.467 11816.186, 4894.286 11761.216, 5004.541 11761.216, 5114.796 11733.731, 5225.052 11733.731, 5362.871 11706.246, 5500.689 11706.246, 5610.944 11678.762, 5776.327 11651.276, 5969.273 11651.276, 6134.656 11623.792, 6272.475 11623.792, 6437.857 11596.307, 6630.804 11596.307, 6796.187 11568.822, 6961.569 11568.822, 7071.824 11568.822, 7209.643 11568.822, 7347.462 11568.822, 7512.424 11568.822, 7623.1 11568.822, 7760.918 11568.822, 7871.173 11568.822, 7981.429 11568.822, 8174.375 11568.822, 8339.758 11568.822, 8505.14 11568.822, 8725.65 11623.792, 8863.469 11651.276, 9001.288 11678.762, 9166.671 11733.731, 9304.489 11761.216, 9442.309 11788.701, 9662.819 11816.186, 9800.638 11843.671, 9938.456 11871.156, 10048.712 11898.641, 10158.967 11926.126, 10269.223 11953.611, 10489.731 12008.58, 10599.986 12036.065, 10710.242 12063.55, 10848.061 12063.55, 11013.443 12091.035, 11123.698 12091.035, 11316.645 12118.521, 11482.027 12146.006, 11674.974 12173.49, 11840.356 12173.49, 11950.612 12173.49, 12060.867 12200.976, 12226.249 12200.976, 12364.068 12200.976, 12501.887 12200.976, 12612.143 12228.459, 12722.397 12228.459, 12832.652 12228.459, 13053.163 12255.944, 13246.108 12255.944, 13411.492 12255.944, 13632.001 12255.944, 13824.948 12255.944, 13935.203 12255.944, 14183.277 12255.944, 14376.223 12255.944, 14596.732 12255.944, 14789.679 12255.944, 14955.062 12255.944, 15065.316 12255.944, 15230.698 12255.944, 15340.955 12255.944, 15506.338 12255.944, 15644.157 12255.944, 15781.975 12200.976, 15892.231 12173.49, 16002.484 12118.521, 16112.739 12091.035, 16222.996 12063.55, 16333.251 12036.065, 16443.506 12008.58, 16553.76 11981.097, 16719.143 11926.126, 16829.398 11898.641, 16939.652 11871.156, 17049.91 11843.671, 17187.727 11788.701, 17297.982 11761.216, 17408.238 11706.246, 17518.492 11651.276, 17628.748 11596.307, 17766.568 11568.822, 17876.82 11568.822, 18014.641 11541.336, 18124.896 11541.336, 18262.715 11541.336, 18372.971 11541.336, 18483.225 11541.336, 18593.48 11541.336, 18703.734 11541.336, 18813.99 11596.307, 18924.244 11651.276, 19034.5 11678.762, 19144.754 11733.731, 19255.01 11761.216, 19365.266 11816.186, 19530.648 11843.671, 19696.029 11843.671, 19944.105 11843.671</trace>
</ink>
</file>

<file path=ppt/ink/ink30.xml><?xml version="1.0" encoding="utf-8"?>
<ink xmlns="http://www.w3.org/2003/InkML">
  <definitions>
    <brush xml:id="br1">
      <brushProperty name="color" value="#ffff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15191.601 9754.79, 15277.058 9754.79, 15383.881 9797.397, 15490.702 9818.7, 15618.891 9840.004, 15747.077 9861.307, 15832.535 9882.61, 15917.993 9882.61, 16024.815 9882.61, 16110.273 9882.61, 16259.825 9882.61</trace>
</ink>
</file>

<file path=ppt/ink/ink300.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1505.908 10933.171, 1430.606 10958.2, 1305.935 10970.632, 1242.35 10995.744, 1192.149 11020.772, 1141.947 11058.315, 1104.296 11108.374, 1091.746 11170.946, 1104.296 11221.005, 1129.397 11271.062, 1154.498 11321.12, 1204.699 11358.664, 1254.901 11371.179, 1347.373 11396.206, 1436.609 11432.118, 1518.142 11433.75, 1592.672 11458.417, 1655.769 11483.561, 1706.109 11508.535, 1756.916 11571.409, 1769.466 11633.982, 1769.466 11721.584, 1756.916 11771.642, 1719.265 11834.214, 1694.164 11884.271, 1643.963 11946.844, 1597.39 12004.895, 1543.56 12059.475, 1468.257 12109.532, 1380.405 12147.075, 1330.203 12147.075, 1280.002 12122.047</trace>
</ink>
</file>

<file path=ppt/ink/ink301.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2246.381 10695.396, 2246.381 10780.627, 2246.381 10845.569, 2246.381 10914.211, 2246.381 11033.287, 2246.381 11160.608, 2246.381 11283.577, 2246.381 11364.943, 2246.381 11471.294, 2246.381 11564.046, 2246.381 11659.011, 2246.381 11716.507, 2246.381 11796.67, 2246.381 11846.729, 2246.381 11921.814, 2246.381 11976.378, 2246.381 12034.445, 2246.381 12109.532, 2246.381 12159.59, 2246.381 12209.648</trace>
</ink>
</file>

<file path=ppt/ink/ink302.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2196.179 11183.461, 2255.336 11160.225, 2307.219 11146.872, 2369.058 11145.917, 2431.791 11145.917, 2482.774 11169.917, 2547.59 11233.52, 2597.792 11296.091, 2635.443 11396.206, 2673.094 11446.265, 2673.094 11508.838, 2685.644 11558.896, 2685.644 11621.468, 2673.094 11684.04, 2660.544 11734.099, 2647.993 11784.156, 2647.993 11834.214, 2647.993 11884.271, 2673.094 11934.329, 2710.745 11984.388, 2760.947 12034.445, 2811.148 12084.503</trace>
</ink>
</file>

<file path=ppt/ink/ink303.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3401.016 11846.729, 3341.825 11776.375, 3288.063 11709.069, 3235.067 11635.088, 3187.66 11558.896, 3165.037 11502.5, 3137.458 11421.235, 3126.321 11321.291, 3124.908 11221.005, 3124.908 11125.356, 3137.458 10995.744, 3179.779 10879.694, 3212.76 10770.482, 3237.283 10697.128, 3275.512 10632.824, 3323.829 10560.556, 3411.401 10484.27, 3463.768 10457.621, 3523.874 10421.66, 3599.582 10407.562, 3664.574 10445.106, 3727.326 10507.68, 3784.842 10553.561, 3852.83 10657.853, 3930.982 10758.046, 3990.884 10870.599, 4025.116 10950.244, 4053.636 11070.83, 4065.009 11172.895, 4066.187 11283.577, 4066.187 11345.179, 4041.086 11471.294, 4029.958 11582.255, 3990.884 11721.584, 3948.197 11806.715, 3904.99 11867.853, 3828.576 11946, 3765.697 11959.358, 3702.871 11971.873, 3652.024 11971.873, 3539.07 11959.358, 3455.985 11923.853, 3388.466 11884.271, 3350.815 11834.214, 3288.063 11734.099, 3240.452 11603.542</trace>
</ink>
</file>

<file path=ppt/ink/ink304.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4518 12046.96, 4505.45 11971.873, 4493.125 11824.396, 4480.349 11734.099, 4467.941 11659.859, 4467.799 11596.438, 4467.799 11522.503, 4467.799 11471.294, 4492.9 11421.235, 4492.9 11371.179, 4505.153 11310.086, 4505.45 11234.554, 4505.45 11160.589, 4516.859 11086.76, 4529.701 11010.8, 4542.194 10912.663, 4554.685 10835.947, 4555.652 10773.294, 4567.121 10722.581, 4579.457 10661.73, 4593.303 10607.795, 4605.853 10557.736, 4630.954 10507.68, 4681.155 10482.65, 4731.357 10445.106, 4794.108 10407.562, 4844.31 10395.048, 4904.057 10383.534, 4969.814 10370.02, 5032.565 10382.534, 5095.318 10420.077, 5154.718 10479.309, 5182.992 10532.353, 5195.513 10594.867, 5183.17 10657.853, 5170.62 10707.911, 5132.969 10795.512, 5082.767 10883.113, 5020.016 10945.686, 4957.264 11008.259, 4894.512 11058.315, 4835.855 11081.712, 4781.559 11120.889, 4706.256 11158.432, 4656.054 11170.946, 4605.853 11195.976, 4580.752 11145.917</trace>
</ink>
</file>

<file path=ppt/ink/ink305.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1764.126 14157.734, 1764.126 14072.766, 1764.126 14026.887, 1764.126 13990.365, 1764.126 13932.603, 1764.126 13893.468, 1764.126 13852.632, 1764.126 13814.188, 1764.126 13778.952, 1764.126 13737.621, 1764.126 13690.863, 1764.126 13646.819, 1764.126 13611.584, 1764.126 13576.349, 1764.126 13541.112, 1764.126 13497.069, 1764.126 13461.834, 1764.126 13426.597, 1764.126 13391.361, 1764.126 13347.318, 1772.96 13312.083, 1781.794 13270.167, 1790.628 13233.887, 1808.297 13197.566, 1817.131 13162.332, 1852.467 13127.097, 1902.333 13110.521, 1973.102 13109.479, 2027.213 13109.479, 2080.112 13109.479, 2117.492 13127.097, 2166.45 13135.231, 2214.667 13144.714, 2263.609 13144.714, 2311.843 13153.522, 2368.943 13153.522, 2426.687 13162.332, 2474.805 13170.328, 2532.697 13171.14, 2587.023 13171.14, 2647.541 13171.14, 2694.094 13155.667, 2753.551 13144.714, 2800.081 13136.98, 2877.228 13127.097, 2962.356 13111.663, 3045.077 13100.669, 3105.204 13093.174, 3186.424 13083.051, 3265.931 13074.242, 3327.77 13074.242, 3379.409 13065.661, 3424.946 13065.434, 3477.928 13047.823, 3530.955 13047.815, 3601.248 13047.815, 3636.965 13047.815, 3698.804 13039.007, 3767.146 13030.489, 3831.317 13030.198, 3900.28 13021.603, 3946.161 13021.389, 3981.497 13021.389, 4041.706 13021.389, 4094.25 13013.275, 4138.855 13012.58, 4191.156 13012.58, 4235.781 13012.58, 4271.677 13012.58, 4308.36 13012.58, 4343.697 13012.58, 4379.034 13030.198, 4420.999 13030.198, 4489.211 13046.885, 4526.859 13056.625, 4564.551 13065.434, 4599.888 13083.051, 4635.225 13127.097, 4652.893 13171.14, 4661.727 13215.185, 4670.561 13259.229, 4679.395 13303.273, 4688.229 13338.509, 4688.229 13391.361, 4696.037 13430.289, 4697.063 13488.26, 4705.111 13528.379, 4705.897 13585.158, 4714.732 13620.394, 4714.732 13664.438, 4714.732 13703.804, 4714.732 13761.334, 4722.077 13797.957, 4723.565 13849.423, 4723.565 13902.276, 4723.565 13937.514, 4732.277 13981.311, 4732.4 14025.601, 4749.938 14078.068, 4750.068 14113.689, 4758.902 14166.544, 4767.736 14201.779, 4767.736 14237.014, 4775.949 14288.008, 4732.784 14246.206, 4680.747 14203.126, 4626.39 14166.544, 4567.759 14116.432, 4502.712 14078.455, 4452.229 14036.505, 4370.2 13999.175, 4296.435 13950.139, 4193.517 13919.896, 4111.366 13895.319, 3999.165 13867.041, 3908.73 13842.446, 3787.146 13831.807, 3689.427 13823.685, 3566.292 13814.188, 3477.563 13798.102, 3380.775 13787.762, 3323.872 13763.444, 3257.097 13761.334, 3208.687 13753.29, 3159.921 13761.334, 3115.751 13778.952, 3080.414 13778.952, 3151.087 13752.526, 3211.587 13729.903, 3310.102 13708.482, 3413.748 13678.954, 3557.458 13646.819, 3674.515 13624.935, 3822.482 13593.966, 3943.544 13568.1, 4043.336 13558.73, 4130.284 13558.73, 4202.351 13558.73, 4263.424 13558.73, 4308.36 13576.349, 4343.697 13593.966, 4343.697 13645.942, 4299.526 13699.673, 4232.186 13750.033, 4105.175 13831.807, 3965.148 13913.939, 3831.317 13981.557, 3725.113 14014.142, 3592.795 14025.601, 3488.165 14025.601, 3371.941 14025.601, 3293.174 14025.601, 3249.639 14025.601, 3246.466 13985.142, 3283.599 13946.321, 3345.333 13907.848, 3451.448 13840.615, 3566.685 13756.351, 3698.804 13682.056, 3806.29 13628.466, 3928.492 13576.349, 4025.001 13523.857, 4114.009 13505.877, 4192.891 13488.398, 4246.521 13488.26, 4298.919 13479.552, 4273.024 13532.304, 4230.52 13566.21, 4149.346 13611.584, 4055.616 13645.571, 3946.161 13673.247, 3854.065 13689.943, 3778.312 13690.863, 3742.975 13655.628, 3707.638 13638.012, 3698.804 13595.212, 3725.307 13558.73, 3773.965 13502.124, 3857.819 13435.407, 3955.676 13370.355, 4061.005 13303.273, 4166.281 13246.748, 4281.858 13197.566, 4392.183 13166.136, 4502.712 13162.332, 4583.625 13178.467, 4652.893 13223.993, 4701.385 13272.348, 4723.565 13347.318, 4723.565 13411.207, 4705.897 13532.304, 4690.243 13641.572, 4626.39 13778.952, 4550.935 13876.763, 4458.542 13990.365, 4397.635 14058.691, 4308.36 14140.117, 4255.265 14177.934, 4202.351 14228.205, 4158.18 14254.631, 4122.844 14228.205, 4122.844 14184.16, 4122.844 14117.931, 4140.512 14034.41, 4182.259 13926.177, 4220.019 13822.997, 4269.883 13731.842, 4299.526 13673.247, 4334.863 13638.012, 4370.2 13620.394, 4405.536 13620.394, 4423.205 13655.628, 4414.371 13726.099, 4405.536 13761.334, 4396.702 13814.188, 4388.655 13854.308, 4379.034 13893.468, 4361.365 13928.703, 4326.029 13946.321, 4290.692 13893.468, 4283.054 13840.152, 4281.858 13770.144, 4297.092 13709.383, 4317.195 13646.819, 4342.899 13587.015, 4370.2 13541.112, 4405.141 13488.852, 4432.039 13453.024, 4458.542 13417.789, 4510.82 13365.66, 4554.446 13364.936, 4581.649 13408.127, 4591.054 13497.069, 4608.086 13615.96, 4591.054 13761.334, 4557.515 13903.464, 4529.214 14016.792, 4512.629 14091.212, 4485.043 14166.544, 4458.542 14201.779, 4407.545 14236.346, 4370.2 14237.014, 4308.36 14201.779, 4284.27 14161.742, 4246.521 14060.836, 4230.483 13924.906, 4228.854 13770.144, 4228.854 13626.803, 4255.355 13505.877, 4304.739 13435.531, 4352.531 13356.126, 4391.513 13317.257, 4429.514 13288.174, 4496.209 13269.335, 4551.726 13324.394, 4573.385 13382.553, 4588.57 13435.547, 4591.054 13514.687, 4591.054 13575.365, 4573.385 13682.056, 4547.469 13785.42, 4520.38 13875.851, 4503.059 13953.575, 4476.399 13989.986, 4440.873 14034.41, 4406.44 14077.327, 4361.742 14096.071, 4352.036 14053.016, 4411.13 14001.761, 4458.542 13963.939, 4515.622 13915.152, 4582.219 13875.851, 4647.064 13843.521, 4697.063 13814.188, 4732.4 13787.762, 4783.211 13778.952, 4785.405 13814.188, 4714.732 13867.041, 4629.057 13921.405, 4476.209 14007.984, 4333.017 14087.308, 4175.848 14148.925, 4059.783 14172.073, 3928.492 14201.779, 3854.188 14209.188, 3742.975 14210.588, 3674.621 14210.588, 3583.96 14210.588, 3538.634 14195.522, 3486.785 14175.353, 3478.055 14131.827, 3469.116 14096.071, 3469.116 14044.268, 3477.951 13999.175, 3503.961 13947.303, 3539.79 13902.276, 3599.715 13851.059, 3645.799 13814.188, 3696.788 13780.295, 3742.975 13761.334, 3792.521 13753.1, 3840.15 13752.526, 3897.251 13752.526, 3946.161 13805.38, 3969.363 13843.94, 3954.994 13919.896, 3923.142 13991.357, 3831.317 14096.071, 3729.337 14189.938, 3583.96 14298.677, 3464.614 14378.012, 3318.936 14430.811, 3216.46 14430.811, 3089.248 14413.192, 3009.828 14373.595, 2921.399 14333.912, 2882.661 14287.561, 2833.058 14237.014, 2817.884 14191.623, 2815.389 14140.117, 2815.389 14104.16, 2824.224 14052.027, 2853.984 14014.935, 2903.731 13963.939, 2971.918 13904.447, 3045.077 13849.423, 3121.918 13789.829, 3212.926 13761.334, 3323.773 13735.827, 3389.609 13726.099, 3432.415 13726.099, 3469.116 13726.099, 3504.453 13726.099, 3522.122 13761.334, 3486.785 13814.188, 3444.199 13873.639, 3345.438 13963.939, 3220.659 14063.477, 3071.58 14175.353, 2924.091 14273.396, 2771.219 14360.338, 2649.485 14416.985, 2532.697 14466.046, 2467.111 14474.219, 2400.184 14474.854, 2359.411 14450.46, 2321.322 14389.339, 2320.677 14351.529, 2320.677 14303.378, 2347.18 14219.396, 2395.567 14106.815, 2453.189 14016.792, 2516.636 13953.527, 2585.702 13911.086, 2654.883 13888.092, 2727.048 13884.66, 2780.894 13884.66, 2833.058 13884.66, 2871.378 13884.66, 2912.565 13893.468, 2951.187 13901.171, 2992.064 13919.891, 3000.906 13963.939, 2965.57 14025.601, 2921.992 14069.055, 2859.56 14113.689, 2798.736 14157.013, 2691.712 14201.779, 2569.785 14245.2, 2462.023 14245.823, 2368.572 14228.88, 2294.175 14184.16, 2251.867 14108.226, 2214.667 14016.792, 2198.342 13919.118, 2196.999 13805.38, 2213.618 13697.669, 2223.502 13611.584, 2248.528 13553.355, 2258.838 13505.877, 2276.507 13470.642, 2326.465 13461.834, 2371.575 13461.834, 2382.516 13505.877, 2400.184 13541.112, 2391.35 13593.966, 2375.741 13648.442, 2347.18 13743.718, 2323.99 13820.794, 2276.507 13919.896, 2238.095 13988.836, 2188.165 14069.646, 2149.624 14108.076, 2099.823 14148.925, 2037.984 14166.544, 1993.814 14140.117, 1967.527 14096.43, 1940.809 14025.601, 1914.845 13913.415, 1914.306 13778.952, 1939.981 13625.343, 1940.809 13497.069, 1949.463 13376.258, 1949.643 13303.273, 1966.581 13261.048, 1967.311 13208.081, 1993.814 13250.42, 1993.814 13299.516, 1993.814 13373.744, 2001.874 13446.081, 2002.648 13541.112, 2002.648 13631.023, 2002.648 13734.908, 2002.648 13808.085, 2002.648 13875.851, 2002.648 13914.608, 2002.648 13955.131, 1986.051 13891.066, 1976.146 13831.807, 1976.146 13772.112, 1976.146 13690.863, 1976.146 13612.931, 1967.311 13541.112, 1958.631 13463.219, 1958.477 13417.789, 1958.477 13375.558, 1958.477 13320.891, 1958.477 13285.656, 2002.14 13303.02, 2020.316 13356.126, 2045.491 13414.701, 2064.487 13505.877, 2089.634 13597.818, 2099.823 13708.482, 2099.823 13806.212, 2099.823 13928.703, 2099.823 14028.058, 2090.99 14113.689, 2082.682 14155.108, 2073.321 14201.779, 2064.487 14254.631, 2046.819 14191.685, 2046.819 14069.646, 2062.234 13923.622, 2082.155 13752.526, 2105.406 13613.425, 2126.326 13479.451, 2152.266 13375.988, 2170.497 13312.083, 2187.98 13268.498, 2205.789 13232.848, 2214.376 13293.305, 2205.833 13356.126, 2189.029 13414.771, 2179.331 13523.495, 2179.331 13638.111, 2161.663 13778.952, 2153.495 13892.974, 2135.16 14007.984, 2126.929 14090.06, 2117.492 14166.544, 2117.492 14216.082, 2108.658 14263.441, 2135.16 14184.16, 2159.104 14064.786, 2188.165 13911.086, 2228.99 13748.255, 2276.507 13602.774, 2325.281 13481.187, 2373.682 13391.361, 2420.402 13344.775, 2470.858 13303.273, 2509.538 13280.131, 2557.087 13276.848, 2583.482 13341.786, 2585.702 13408.979, 2585.702 13479.44, 2576.868 13585.158, 2568.033 13717.291, 2550.365 13840.615, 2541.726 13961.225, 2523.863 14069.646, 2506.195 14148.924, 2488.526 14219.396, 2470.858 14254.631, 2453.189 14289.868, 2435.723 14246.629, 2435.521 14201.779, 2435.521 14125.099, 2435.521 14007.984, 2452.107 13867.408, 2479.692 13726.099, 2529.847 13601.069, 2559.199 13479.451, 2583.046 13384.339, 2621.038 13294.465, 2671.346 13235.939, 2709.38 13188.758, 2751.218 13163.728, 2796.642 13145.252, 2824.224 13241.61, 2832.411 13323.252, 2833.058 13461.834, 2840.987 13612.063, 2833.058 13778.952, 2825.203 13896.438, 2806.555 14025.601, 2790.814 14104.086, 2771.219 14201.779, 2755.832 14263.147, 2727.048 14316.294, 2691.712 14316.294, 2682.877 14281.059, 2682.877 14201.779, 2682.877 14082.324, 2700.546 13937.514, 2743.274 13775.608, 2771.219 13646.819, 2805.094 13528.593, 2841.892 13444.215, 2892.199 13394.053, 2939.067 13347.318, 2996.753 13314.449, 3036.243 13312.083, 3071.58 13312.083, 3114.156 13363.347, 3133.419 13417.789, 3157.967 13483.063, 3168.756 13576.349, 3185.36 13675.693, 3186.424 13814.188, 3186.424 13946.225, 3186.424 14078.455, 3186.424 14167.264, 3168.756 14245.823, 3145.242 14284.898, 3125.641 14322.995, 3106.917 14281.135, 3098.082 14192.97, 3089.248 14052.027, 3089.248 13902.276, 3106.917 13726.099, 3124.585 13602.774, 3159.304 13498.916, 3186.424 13426.597, 3229.864 13365.954, 3274.765 13320.891, 3333.854 13287.223, 3389.609 13294.465, 3431.325 13319.422, 3451.448 13364.936, 3459.757 13414.645, 3469.116 13497.069, 3485.804 13571.949, 3486.785 13673.247, 3486.785 13771.35, 3477.951 13884.66, 3469.782 13982.397, 3451.448 14087.264, 3443.154 14161.697, 3433.78 14228.205, 3433.78 14268.525, 3424.946 14305.436, 3398.443 14267.303, 3363.106 14148.925, 3327.77 13972.749, 3327.77 13778.952, 3345.438 13549.923, 3363.106 13400.171, 3407.278 13285.656, 3433.78 13206.375, 3469.116 13162.332, 3521.084 13118.977, 3564.268 13151.505, 3575.126 13188.758, 3601.629 13294.465, 3618.574 13387.4, 3610.463 13497.069, 3602.112 13588.665, 3583.96 13726.099, 3575.641 13858.828, 3557.458 13963.939, 3540.708 14030.744, 3522.122 14113.689, 3505.329 14172.294, 3477.951 14219.396, 3424.946 14228.205, 3371.941 14201.779, 3356.257 14147.044, 3354.272 14069.646, 3354.272 13979.61, 3363.106 13822.997, 3389.609 13646.819, 3416.111 13523.495, 3469.116 13417.789, 3513.287 13338.509, 3566.292 13268.038, 3610.463 13223.993, 3672.302 13188.758, 3707.638 13162.332, 3751.588 13144.801, 3795.781 13144.714, 3830.978 13214.343, 3831.317 13259.229, 3831.317 13301.446, 3813.648 13373.744, 3797.165 13439.489, 3760.644 13541.112, 3735.726 13632.218, 3681.136 13734.908, 3632.772 13807.245, 3592.795 13867.041, 3557.458 13902.276, 3539.79 13849.423, 3539.79 13792.353, 3566.292 13726.099, 3615.187 13652.967, 3672.302 13558.73, 3743.301 13464.337, 3813.648 13382.553, 3875.781 13320.598, 3937.326 13268.038, 3983.901 13244.816, 4023.487 13225.08, 4061.005 13232.802, 4061.005 13285.656, 4008 13364.936, 3963.829 13426.597, 3919.658 13488.26, 3876.274 13540.172, 3840.15 13585.158, 3787.146 13646.819, 3769.477 13682.056, 3804.814 13682.056, 3840.15 13664.438, 3795.98 13664.438, 3742.975 13664.438, 3700.799 13664.438, 3664.315 13681.633, 3619.297 13708.482, 3560.732 13733.51, 3504.453 13761.334, 3469.116 13787.762, 3424.946 13814.188, 3389.609 13822.997, 3354.272 13840.615, 3318.936 13849.423, 3274.765 13849.423, 3239.429 13849.423, 3221.76 13814.188, 3221.76 13778.952, 3248.263 13743.718, 3212.926 13734.908, 3177.59 13752.526, 3133.419 13770.144, 3089.248 13787.762, 3053.911 13796.569, 3009.741 13796.569, 3000.906 13761.334, 3018.575 13726.099, 3036.243 13690.863, 3062.746 13655.628, 3105.745 13595.603, 3151.087 13558.73, 3218.771 13516.55, 3265.931 13488.26, 3301.268 13470.642, 3353.139 13453.4, 3389.609 13453.024, 3381.352 13495.342, 3336.604 13541.112, 3287.329 13590.248, 3221.76 13646.819, 3165.927 13686.587, 3098.082 13734.908, 3043.073 13758.418, 2983.238 13787.762, 2939.067 13805.38, 2903.731 13822.997, 2859.56 13831.807, 2824.224 13840.615, 2833.058 13787.762, 2859.308 13735.41, 2886.063 13682.056, 2937.478 13622.242, 2992.073 13558.73, 3050.79 13491.817, 3106.917 13435.407, 3157.788 13393.135, 3204.092 13364.936, 3254.477 13348.189, 3308.649 13330.183, 3281.641 13368.603, 3204.092 13435.407, 3124.569 13498.843, 2992.073 13593.966, 2871.988 13673.796, 2753.551 13743.718, 2674.121 13775.398, 2585.702 13805.38, 2532.697 13805.38, 2488.526 13814.188, 2453.189 13805.38, 2453.189 13752.526, 2479.692 13682.056, 2506.194 13611.584, 2559.065 13523.717, 2629.873 13426.597, 2723.268 13308.07, 2797.721 13241.61, 2865.384 13199.441, 2912.565 13171.14, 2955.201 13162.637, 2992.073 13153.522, 3034.264 13136.694, 2983.238 13188.758, 2932.96 13238.893, 2833.058 13338.509, 2728.192 13451.119, 2612.204 13558.73, 2530.672 13631.899, 2444.355 13699.673, 2395.802 13723.88, 2338.346 13761.334, 2294.175 13770.144, 2267.673 13717.291, 2267.673 13673.247, 2276.507 13602.774, 2303.009 13488.26, 2347.18 13373.744, 2417.853 13232.802, 2453.189 13144.714, 2479.28 13084.011, 2515.028 13074.242, 2532.697 13109.479, 2515.028 13188.758, 2489.423 13265.354, 2426.687 13373.744, 2359.803 13482.12, 2276.507 13593.966, 2208.67 13686.974, 2126.326 13778.952, 2067.895 13853.862, 2002.648 13919.896, 1960.25 13962.171, 1923.141 13981.557, 1887.804 13946.321, 1887.804 13893.468, 1887.804 13821.989, 1896.638 13682.056, 1912.675 13522.144, 1940.809 13382.553, 1984.98 13276.848, 2011.482 13232.802, 2046.819 13215.185, 2073.321 13250.42, 2064.487 13294.465, 2055.653 13347.318, 2046.819 13426.597, 2037.984 13505.877, 2011.482 13611.584, 1993.893 13725.589, 1976.146 13822.997, 1976.146 13906.579, 1967.311 13972.749, 1958.477 14007.984, 1958.477 14052.027, 1958.477 14087.264, 1993.814 14096.071, 2011.482 14043.22, 2020.316 14007.984, 2020.316 13963.939, 2029.15 13902.276, 2029.15 13840.615, 2029.15 13761.334, 2020.316 13717.291, 2002.648 13682.056, 1967.311 13673.247, 1932.441 13742.553, 1914.306 13814.188, 1905.78 13890.711, 1887.804 13972.749, 1887.804 14041.115, 1887.804 14113.689, 1887.804 14172.89, 1878.97 14219.396, 1878.97 14254.631, 1878.97 14210.588, 1878.97 14148.925, 1896.638 14052.027, 1905.472 13928.703, 1923.141 13770.144, 1940.809 13673.247, 1967.311 13585.158, 1976.146 13532.304, 2002.648 13479.451, 2037.984 13488.26, 2054.288 13544.477, 2064.487 13602.774, 2081.002 13660.412, 2099.823 13752.526, 2125.476 13846.317, 2135.16 13955.131, 2135.16 14056.188, 2152.829 14148.925, 2177.929 14215.667, 2188.165 14272.251, 2230.803 14298.677, 2267.673 14281.059, 2329.511 14245.823, 2382.516 14201.779, 2453.189 14140.117, 2550.365 14069.646, 2674.043 13981.557, 2771.219 13911.086, 2877.228 13840.615, 2983.238 13778.952, 3106.917 13708.482, 3221.76 13655.628, 3336.604 13593.966, 3424.946 13549.923, 3513.129 13514.75, 3601.629 13488.26, 3697.326 13462.235, 3778.312 13470.642, 3847.441 13487.875, 3910.824 13523.495, 3979.731 13566.438, 4025.668 13611.584, 4061.005 13646.819, 4078.673 13690.863, 4087.507 13726.099, 4087.507 13761.334, 4087.507 13805.38, 4087.507 13856.023, 4069.838 13919.896, 4061.372 13987.437, 4061.005 14069.646, 4076.84 14132.807, 4078.673 14184.16, 4105.175 14219.396, 4140.512 14192.97, 4167.014 14131.309, 4202.351 14016.792, 4246.521 13902.276, 4308.36 13761.334, 4343.697 13655.628, 4370.2 13558.73, 4387.868 13523.495, 4414.371 13488.26, 4449.707 13453.024, 4484.9 13505.448, 4476.209 13541.112, 4467.375 13576.349, 4458.542 13620.394, 4458.542 13663.548, 4449.707 13726.099, 4449.707 13776.756, 4440.873 13840.615, 4432.805 13880.841, 4423.205 13919.896, 4423.205 13963.939, 4423.205 13999.175, 4423.205 14034.41, 4449.707 13972.749, 4449.707 13912.008, 4449.707 13840.615, 4449.707 13754.493, 4449.707 13690.863, 4449.707 13639.297, 4449.707 13603.226, 4449.707 13550.716, 4449.707 13593.966, 4440.873 13646.819, 4423.205 13708.482, 4415.193 13756.412, 4396.702 13805.38</trace>
</ink>
</file>

<file path=ppt/ink/ink306.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1021.057 13572.552 533.15, 1021.057 13330.699 862.721, 1021.057 13199.506 859.431, 1021.057 13057.271 857.346, 1021.057 12929.2 857.152, 1021.057 12809.95 858.893, 1021.057 12676.65 860.346, 1021.057 12534.428 859.873, 1021.057 12389.874 858.465, 1021.057 12261.017 858.023, 1021.057 12125.072 858.942, 1021.057 11991.56 861.574, 1021.057 11872.575 868.139, 1279.577 11798.086 865.523, 1433.104 11798.086 862.378, 1580.542 11798.086 860.16, 1713.789 11777.303 861.487, 1870.721 11749.604 860.237, 1998.404 11720.643 857.953, 2148.094 11677.473 859.349, 2266.279 11648.277 861.761, 2404.44 11627.122 862.19, 2522.513 11602.467 863.053, 2654.879 11594.464 868.746, 2784.091 11594.459 870.684, 2905.791 11594.459 869.677, 3036.104 11594.459 869.955, 3157.461 11594.459 872.128, 3209.035 11837.504 866.104, 3209.035 11968.901 861.867, 3209.035 12121.699 857.447, 3209.035 12240.056 853.466, 3209.035 12378.062 848.902, 3209.035 12521.669 849.53, 3209.035 12671.948 853.861, 3209.035 12812.986 857.96, 3228.465 12952.858 859.532, 3266.971 13079.865 859.271, 3299.012 13198.744 859.466, 3338.635 13329.51 861.419, 3409.485 13567.433 866.515, 3437.199 13701.638 865.829, 3442.396 13821.431 867.64, 3442.42 13946.57 869.725, 3470.552 14064.024 871.285, 3459.21 14193.231 242.47</trace>
</ink>
</file>

<file path=ppt/ink/ink307.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7512.152 12575.771, 7580.322 12575.771, 7641.631 12575.771, 7739.214 12575.771, 7815.424 12575.771, 7888.539 12575.771, 7966.17 12575.771, 8024.752 12546.564, 8132.403 12519.255, 8242.995 12503.113, 8344.086 12502.752, 8405.201 12488.319, 8521.918 12488.149, 8581.291 12488.149, 8652.394 12473.969, 8713.103 12473.545, 8784.548 12459.297, 8873.094 12458.941, 8959.341 12458.941, 9047.356 12458.941, 9119.969 12445.406, 9206.546 12444.338, 9280.969 12430.836, 9353.934 12429.733, 9430.743 12429.733, 9489.326 12415.129, 9559.738 12415.129, 9619.63 12415.129, 9694.366 12415.129, 9650.43 12356.714, 9606.491 12298.299, 9577.2 12239.884, 9562.555 12181.468, 9503.972 12108.449, 9460.418 12036.194, 9430.743 11977.015, 9401.452 11918.6, 9357.515 11860.184, 9342.869 11801.77, 9313.577 11731.847, 9285.396 11672.545, 9241.439 11600.578, 9184.091 11486.28, 9138.96 11396.245, 9108.537 11309.478, 9066.618 11223.653, 9035.309 11150.284, 9007.918 11077.265, 8991.371 11013.346, 8962.079 10954.746, 8932.789 10896.33, 8903.497 10823.312, 8874.206 10764.896, 8844.914 10693.797, 8815.622 10633.461, 8786.332 10575.046, 8757.04 10516.632, 8742.394 10458.216, 8683.812 10516.632, 8639.873 10575.046, 8610.582 10633.461, 8581.291 10691.878, 8551.999 10750.292, 8493.417 10852.52, 8464.125 10910.935, 8421.307 10981.722, 8363.934 11068.093, 8317.668 11129.992, 8288.376 11188.407, 8244.438 11261.426, 8215.148 11319.842, 8171.21 11392.861, 8127.273 11451.276, 8097.981 11509.691, 8054.044 11568.108, 8024.752 11626.522, 7980.815 11684.938, 7936.878 11757.957, 7878.295 11845.58, 7834.359 11933.203, 7790.421 12020.826, 7775.775 12093.846, 7746.484 12181.468, 7702.547 12254.488, 7673.255 12312.902, 7629.318 12371.318, 7585.381 12429.733, 7556.09 12488.149, 7614.673 12502.752, 7673.255 12444.338, 7744.999 12401.267, 7819.712 12342.11, 7878.295 12312.902, 7951.524 12269.091, 8024.752 12225.279, 8097.981 12181.468, 8156.564 12152.261, 8240.541 12097.731, 8312.842 12038.639, 8372.033 11995.824, 8434.833 11947.807, 8493.417 11903.995, 8551.999 11860.184, 8610.582 11801.77, 8610.582 11743.354, 8551.999 11743.354, 8493.417 11757.957, 8423.407 11800.164, 8346.959 11845.58, 8282.22 11897.224, 8200.502 11977.015, 8156.564 12035.43, 8112.627 12104.289, 8112.627 12166.643, 8171.21 12210.676, 8229.793 12254.488, 8171.21 12166.865, 8171.21 12108.449, 8141.919 12020.826, 8115.167 11914.124, 8112.627 11787.165, 8112.627 11661.285, 8141.919 11538.899, 8195.476 11432.094, 8244.438 11334.445, 8311.156 11267.919, 8376.251 11203.012, 8426.815 11139.985, 8502.402 11088.062, 8566.645 11056.973, 8648.979 11021.788, 8713.103 10998.558, 8786.332 10983.953, 8830.268 11081.48, 8800.978 11173.803, 8758.266 11273.176, 8683.812 11392.861, 8599.717 11504.666, 8522.708 11611.919, 8467.818 11694.018, 8405.542 11772.561, 8332.312 11845.58, 8288.376 11903.995, 8273.73 11816.372, 8273.73 11737.419, 8288.376 11655.73, 8313.883 11566.712, 8361.604 11392.861, 8436.083 11194.82, 8537.354 10954.746, 8639.111 10751.812, 8713.103 10618.857, 8771.686 10575.046, 8843.314 10660.278, 8830.268 10750.292, 8801.751 10835.6, 8757.04 10954.746, 8728.264 11069.52, 8683.812 11188.407, 8655.711 11300.485, 8610.582 11407.465, 8569.009 11490.375, 8538.656 11550.905, 8493.417 11626.522, 8452.55 11708.023, 8405.542 11772.561, 8317.668 11845.58, 8259.084 11874.787, 8200.502 11874.787, 8185.856 11806.134, 8185.856 11732.475, 8210.035 11651.322, 8242.951 11544.833, 8284.05 11432.854, 8332.312 11319.842, 8391.38 11213.827, 8464.125 11086.181, 8525.396 11000.646, 8566.325 10940.779, 8624.938 10882.017, 8595.937 10969.35, 8567.008 11041.465, 8522.708 11129.992, 8494.536 11214.266, 8449.479 11349.049, 8421.597 11474.162, 8376.251 11597.314, 8348.99 11665.271, 8317.668 11757.957, 8303.022 11816.372, 8273.73 11889.392, 8244.438 11947.807, 8200.502 12020.826, 8141.919 12093.846, 8097.981 12152.261, 8083.336 12093.846, 8083.336 11991.618, 8108.351 11916.789, 8156.564 11772.561, 8218.678 11611.529, 8361.604 11334.445, 8522.312 11063.257, 8669.165 10852.52, 8754.184 10767.744, 8830.268 10706.48, 8888.852 10691.878, 8932.789 10750.292, 8946.641 10819.352, 8932.789 10940.142, 8905.491 11062.632, 8859.56 11217.615, 8817.979 11341.997, 8771.686 11465.881, 8730.866 11560.853, 8683.812 11684.938, 8657.676 11776.146, 8595.937 11874.787, 8555.285 11942.347, 8493.417 12035.43, 8440.346 12101.578, 8392.354 12163.957, 8317.668 12225.279, 8247.99 12239.884, 8229.793 12166.865, 8244.438 12108.449, 8302.528 12036.416, 8345.908 11963.982, 8389.342 11891.717, 8434.156 11817.386, 8505.807 11745.602, 8565.294 11672.355, 8623.862 11613.28, 8682.809 11569.107, 8713.103 11655.73, 8683.812 11757.957, 8657.46 11849.923, 8625.228 11947.807, 8610.582 12006.223, 8581.291 12064.638, 8551.999 12137.656, 8522.708 12196.072, 8493.417 12067.964, 8508.062 11991.618, 8536.248 11893.251, 8566.645 11787.165, 8622.12 11662.703, 8683.812 11538.899, 8777.943 11431.628, 8830.268 11349.049, 8903.497 11261.426, 8962.079 11217.615, 9020.662 11276.03, 8991.371 11378.258, 8964.917 11483.772, 8903.497 11611.919, 8851.599 11715.42, 8830.268 11782.632, 8800.978 11860.184, 8763.588 11934.746, 8727.748 12006.223, 8683.812 12079.242, 8654.52 12137.656, 8625.228 12196.072, 8609.379 12112.047, 8625.228 12035.43, 8665.35 11915.407, 8698.457 11801.77, 8752.66 11707.184, 8786.332 11641.126, 8830.268 11582.711, 8888.852 11524.296, 8947.435 11480.485, 8991.371 11553.504, 8991.371 11641.126, 8991.371 11699.542, 8962.079 11772.561, 8947.435 11830.977, 8918.143 11903.995, 8903.497 11962.41, 8874.206 12020.826, 8815.622 12093.846, 8742.394 12152.261, 8683.812 12181.468, 8625.228 12196.072, 8508.062 12196.072, 8449.479 12196.072, 8390.896 12181.468, 8317.668 12108.449, 8259.084 12064.638, 8216.216 11993.749, 8187.147 11922.461, 8185.856 11822.977, 8185.856 11760.958, 8244.438 11728.749, 8303.022 11714.145, 8332.312 11772.561, 8332.312 11852.672, 8303.022 11933.203, 8273.73 11991.618, 8171.21 12079.242, 8100.626 12121.472, 8039.399 12152.261, 7966.17 12166.865, 7892.941 12166.865, 7834.359 12123.053, 7863.65 12064.638, 7922.233 12020.826, 7992.727 11992.982, 8051.366 11978.351, 8112.627 11962.41, 8171.21 11962.41, 8185.856 12028.967, 8171.21 12091.711, 8141.919 12151.676</trace>
</ink>
</file>

<file path=ppt/ink/ink308.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9086.64 11430.022, 9086.64 11594.356, 9086.64 11766.738, 9086.64 11901.425, 9086.64 12069.783, 9086.64 12204.47, 9086.64 12339.157, 9019.104 12473.844, 9019.104 12314.753, 9019.104 12059.759, 9019.104 11868.911, 9019.104 11733.067, 9019.104 11598.381, 9116.979 11761.612</trace>
</ink>
</file>

<file path=ppt/ink/ink309.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8580.116 12069.783, 8810.33 12135.897, 8951.567 12137.128, 9086.64 12170.799, 8951.567 12170.799, 9086.64 12103.456, 9287.184 12170.112, 9422.334 12238.143, 9221.713 12170.799, 9086.64 12103.456, 9221.713 12002.441, 9356.785 12002.441, 9289.249 11867.755, 9092.613 11770.709, 8951.567 11699.396, 8850.262 11564.709, 8985.334 11699.396, 9120.407 11867.755, 9255.481 12002.441</trace>
</ink>
</file>

<file path=ppt/ink/ink31.xml><?xml version="1.0" encoding="utf-8"?>
<ink xmlns="http://www.w3.org/2003/InkML">
  <definitions>
    <brush xml:id="br1">
      <brushProperty name="color" value="#ffff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15191.601 9861.307, 15319.787 9861.307, 15447.974 9861.307, 15533.432 9861.307</trace>
</ink>
</file>

<file path=ppt/ink/ink310.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10669.254 14706.274, 10669.254 14551.89, 10669.254 14397.503, 10669.254 14139.801, 10591.839 13934.345, 10591.839 13750.406, 10553.131 13556.164, 10553.131 13291.51, 10553.131 13025.999, 10553.131 12724.568, 10553.131 12452.125, 10553.131 12197.503, 10553.131 11965.925, 10553.131 11734.823, 10553.131 11502.766, 10553.131 11314.323, 10553.131 11120.982, 10553.131 10966.562, 10553.131 10776.172, 10553.131 10615.046, 10553.131 10422.063, 10553.131 10267.677, 10553.131 10079.846, 10707.961 10036.1, 10707.961 9881.713, 10707.961 9727.326, 10862.788 9727.326, 11051.719 9727.326, 11242.961 9727.326, 11511.016 9727.326, 11780.814 9727.326, 12052.593 9655.18, 12320.698 9576.172, 12488.493 9572.939, 12660.022 9572.939, 12900.315 9572.939, 13059.257 9539.252, 13223.931 9534.344, 13378.76 9495.747, 13533.588 9457.149, 13688.417 9457.149, 13688.417 9611.536, 13688.417 9765.923, 13688.417 10036.1, 13688.417 10227.296, 13688.417 10419.373, 13688.417 10576.45, 13688.417 10730.836, 13688.417 10919.248, 13688.417 11116.802, 13688.417 11333.334, 13688.417 11541.363, 13688.417 11850.135, 13688.417 12004.521, 13649.71 12158.907, 13611.003 12390.486, 13611.003 12544.871, 13611.003 12776.45, 13611.003 12969.433, 13611.003 13123.819, 13611.003 13307.828, 13611.003 13471.188, 13611.003 13664.17, 13611.003 13818.556, 13611.003 13972.942, 13611.003 14127.329, 13611.003 14281.714, 13572.295 14436.101</trace>
</ink>
</file>

<file path=ppt/ink/ink311.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10591.839 10422.063, 10591.839 10267.677, 10591.839 10113.292, 10591.839 9958.905, 10591.839 9804.519, 10591.839 9613.424, 10591.839 9457.149</trace>
</ink>
</file>

<file path=ppt/ink/ink312.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10460.178 12257.939, 10598.154 12257.939, 10795.708 12257.939, 10938.232 12257.939, 11107.254 12194.675, 11248.472 12157.281, 11426.008 12120.358, 11563.983 12051.569, 11701.96 12017.173, 11839.936 11982.778, 11977.911 11982.778, 12115.887 11948.383, 12253.861 11948.383, 12391.838 11948.383, 12529.813 11948.383, 12667.789 11948.383, 12805.765 11948.383, 12943.741 11948.383, 13081.716 11948.383, 13113.598 11786.832, 13254.186 11776.407, 13392.162 11742.012, 13530.137 11707.616</trace>
</ink>
</file>

<file path=ppt/ink/ink313.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11667.466 9747.088, 11667.466 9884.669, 11667.466 10056.107, 11667.466 10260.119, 11667.466 10432.91, 11667.466 10605.195, 11667.466 10809.492, 11734.062 11016.135, 11769.413 11188.628, 11804.245 11394.481, 11837.623 11597.519, 11839.936 11772.884, 11874.43 11913.988, 11874.43 12051.569, 11908.923 12189.148, 11940.324 12354.955, 11943.417 12567.497, 11943.417 12739.473, 11943.417 12877.055, 11977.911 13014.636, 11977.911 13152.216, 12012.404 13324.191, 12012.404 13495.006, 12012.404 13633.75, 12012.404 13805.726, 12012.404 13977.702, 12012.404 14149.678, 12012.404 14287.258</trace>
</ink>
</file>

<file path=ppt/ink/ink314.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12736.777 9815.878, 12736.777 9980.79, 12736.777 10125.436, 12736.777 10263.016, 12736.777 10400.597, 12736.777 10572.573, 12736.777 10813.34, 12736.777 10984.129, 12736.777 11226.083, 12736.777 11458.715, 12702.284 11673.221, 12667.789 11810.803, 12667.789 11948.383, 12667.789 12120.358, 12667.789 12286.395, 12667.789 12498.707, 12667.789 12659.309, 12667.789 12808.264, 12667.789 12980.24, 12667.789 13152.216, 12667.789 13289.797, 12667.789 13452.264, 12667.789 13599.192, 12667.789 13736.937, 12667.789 13874.516, 12667.789 14077.447, 12667.789 14252.864, 12667.789 14390.444, 12667.789 14528.025</trace>
</ink>
</file>

<file path=ppt/ink/ink315.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10736.13 10882.131, 10874.105 10882.131, 11046.575 10882.131, 11219.045 10882.131, 11357.021 10882.131, 11526.584 10882.131, 11695.873 10882.131, 11866.075 10784.497, 12038.829 10778.945, 12179.019 10747.468, 12317.024 10744.55, 12495.32 10710.155, 12661.385 10678.952, 12805.765 10675.759, 12943.741 10675.759, 13081.716 10641.364, 13219.691 10606.969, 13357.668 10606.969, 13495.643 10572.573, 13633.619 10572.573, 13771.594 10572.573</trace>
</ink>
</file>

<file path=ppt/ink/ink316.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10460.178 13324.191, 10598.154 13324.191, 10736.13 13255.402, 10874.105 13255.402, 11038.64 13221.007, 11209.438 13186.611, 11357.021 13152.216, 11494.996 13117.821, 11632.973 13083.426, 11770.947 13049.03, 11908.923 13014.636, 12046.899 12980.24, 12184.874 12945.846, 12322.851 12911.449, 12460.825 12877.055, 12598.802 12877.055, 12736.777 12842.659, 12874.752 12842.659, 13012.729 12877.055, 13150.704 12877.055, 13288.68 12877.055, 13426.655 12808.264, 13564.631 12808.264, 13702.607 12808.264</trace>
</ink>
</file>

<file path=ppt/ink/ink317.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10977.588 9884.669, 10977.588 10056.645, 10977.588 10194.226, 10977.588 10366.202, 10977.588 10538.178, 11046.575 10675.759, 11081.069 10813.34, 11150.056 10950.921, 11184.551 11122.896, 11184.551 11294.873, 11219.045 11501.245, 11253.539 11673.221, 11288.032 11810.803, 11322.526 11948.383, 11322.526 12085.964, 11357.021 12223.545, 11357.021 12361.126, 11357.021 12498.707, 11357.021 12699.659, 11357.021 12838.71, 11357.021 13014.636, 11357.021 13152.216, 11357.021 13324.191, 11357.021 13461.773, 11357.021 13599.354, 11391.515 13736.937, 11391.515 13874.516, 11391.515 14046.493, 11391.515 14184.073, 11391.515 14321.655, 11391.515 14493.631, 11357.021 14631.212, 11357.021 14768.792</trace>
</ink>
</file>

<file path=ppt/ink/ink318.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12253.861 9781.482, 12253.861 10004.854, 12253.861 10159.831, 12253.861 10366.202, 12322.851 10572.573, 12322.851 10710.155, 12322.851 10882.131, 12322.851 11019.712, 12322.851 11157.292, 12322.851 11329.27, 12322.851 11466.85, 12322.851 11604.431, 12322.851 11742.012, 12322.851 11879.592, 12322.851 12047.202, 12322.851 12223.545, 12322.851 12361.126, 12322.851 12498.707, 12322.851 12636.288, 12322.851 12808.264, 12322.851 12945.846, 12322.851 13117.821, 12322.851 13289.797, 12322.851 13461.773, 12322.851 13599.354, 12322.851 13736.937, 12322.851 13874.516, 12322.851 14012.098, 12322.851 14149.678, 12322.851 14287.258, 12322.851 14424.84, 12322.851 14596.816, 12322.851 14734.396, 12322.851 14871.979</trace>
</ink>
</file>

<file path=ppt/ink/ink319.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13254.186 9437.53, 13254.186 9575.112, 13254.186 9780.696, 13254.186 9952.79, 13254.186 10121.144, 13254.186 10259.978, 13254.186 10431.395, 13254.186 10572.573, 13254.186 10772.964, 13321.045 10978.949, 13323.173 11152.659, 13323.173 11324.824, 13323.173 11496.587, 13323.173 11638.825, 13323.173 11804.513, 13323.173 11948.383, 13323.173 12085.964, 13323.173 12292.335, 13323.173 12464.312, 13323.173 12670.683, 13323.173 12808.264, 13323.173 12945.846, 13256.062 13114.083, 13219.691 13255.402, 13185.198 13423.312, 13150.704 13595.17, 13150.704 13736.937, 13116.21 13936.081, 13116.21 14110.583, 13081.716 14252.864, 13047.223 14390.444, 13047.223 14528.025, 13047.223 14700.003, 13047.223 14871.979</trace>
</ink>
</file>

<file path=ppt/ink/ink32.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14871.133 10031.733, 14956.591 10031.733, 15084.777 10031.733, 15191.601 10031.733, 15319.787 10031.733, 15447.974 10031.733, 15554.796 10031.733, 15640.255 10031.733</trace>
</ink>
</file>

<file path=ppt/ink/ink320.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10706.353 10404.492, 10871.746 10404.492, 11007.049 10404.492, 11130.146 10404.492, 11249.116 10404.492, 11352.499 10404.492, 11455.883 10404.492, 11559.266 10404.492, 11662.649 10404.492, 11766.033 10404.492, 11869.417 10327.175, 11972.801 10275.631, 12098.735 10224.088, 12225.061 10198.315, 12334.643 10198.315, 12438.025 10198.315, 12541.408 10198.315, 12644.793 10198.315, 12748.177 10198.315, 12851.56 10146.771, 12954.942 10121, 13058.326 10121, 13161.71 10095.229, 13265.094 10095.229, 13368.477 10095.229, 13471.86 10095.229, 13575.244 10069.457, 13678.628 10069.457, 13782.011 10069.457</trace>
</ink>
</file>

<file path=ppt/ink/ink321.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10706.353 11615.772, 10858.871 11615.772, 10986.317 11567.112, 11094.041 11564.229, 11223.271 11538.456, 11326.653 11512.685, 11452.993 11488.354, 11556.398 11462.57, 11684.511 11437.355, 11791.88 11409.597, 11915.547 11409.597, 12050.338 11409.597, 12153.722 11409.597, 12257.104 11409.597, 12360.487 11383.825, 12463.871 11332.28, 12567.255 11306.509, 12670.64 11280.737, 12774.021 11254.965, 12877.405 11229.193, 12980.789 11203.421, 13084.172 11203.421, 13187.556 11203.421, 13290.938 11203.421, 13394.322 11203.421, 13497.707 11126.105, 13601.091 11126.105</trace>
</ink>
</file>

<file path=ppt/ink/ink322.xml><?xml version="1.0" encoding="utf-8"?>
<ink xmlns="http://www.w3.org/2003/InkML">
  <definitions>
    <brush xml:id="br1">
      <brushProperty name="color" value="#000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10615.59 14019.634, 10744.047 13955.589, 10872.505 13923.565, 11000.962 13859.521, 11129.419 13827.498, 11257.877 13795.477, 11418.448 13763.453, 11546.905 13731.432, 11675.362 13667.387, 11803.82 13667.387, 11932.276 13635.363, 12060.733 13603.342, 12189.19 13571.32, 12317.648 13539.296, 12446.105 13539.296, 12574.563 13507.274, 12703.021 13507.274, 12831.478 13507.274, 12959.935 13507.274, 13088.393 13507.274, 13216.85 13539.296, 13345.307 13539.296, 13473.764 13539.296, 13602.221 13539.296, 13730.679 13539.296, 13859.135 13411.207, 13987.593 13411.207</trace>
</ink>
</file>

<file path=ppt/ink/ink323.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10733.99 9969.229, 10733.99 10009.167, 10733.99 10049.106, 10733.99 10081.058</trace>
</ink>
</file>

<file path=ppt/ink/ink324.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10733.99 9953.253, 10733.99 9985.205, 10733.99 10025.144, 10733.99 10057.094, 10733.99 10089.045, 10733.99 10120.996</trace>
</ink>
</file>

<file path=ppt/ink/ink325.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10717.968 10009.167, 10733.99 9977.217, 10750.011 9945.266, 10766.032 9913.314, 10790.065 9881.364, 10806.086 9913.314, 10806.086 9945.266, 10806.086 9977.217, 10806.086 10016.175, 10806.086 10049.106, 10806.086 10081.058, 10806.086 10113.009, 10806.086 10144.96</trace>
</ink>
</file>

<file path=ppt/ink/ink326.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10790.065 9921.302, 10790.065 9969.229, 10790.065 10008.697, 10790.065 10041.118, 10790.065 10087.48, 10790.065 10127.636</trace>
</ink>
</file>

<file path=ppt/ink/ink327.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11126.513 9937.277, 11174.576 9937.277, 11206.619 9937.277, 11260.809 9922.242, 11324.695 9913.73, 11358.821 9913.314, 11390.863 9897.339, 11444.979 9881.854, 11493.413 9881.364, 11532.537 9874.214, 11565.392 9873.375, 11599.142 9873.375, 11636.156 9873.375, 11679.248 9873.375, 11719.301 9873.375, 11751.344 9873.375, 11712.416 9873.375, 11671.238 9889.352, 11625.495 9896.953, 11567.1 9913.314, 11506.488 9920.869, 11430.918 9945.266, 11359.46 9959.517, 11278.715 9977.217, 11221.343 9977.217, 11150.544 9993.192, 11105.763 10008.077, 11062.428 10025.144, 11030.385 10041.118, 11086.459 10057.094, 11142.534 10057.094, 11238.662 10049.106, 11374.843 10017.155, 11503.014 9993.192, 11638.007 9961.52, 11743.334 9945.266, 11829.5 9929.646, 11911.558 9913.314, 11980.483 9890.405, 12031.717 9881.364, 12076.768 9881.364, 12127.846 9873.375, 12173.072 9858.344, 12215.963 9857.4, 12253.278 9849.959, 12304.08 9849.413, 12355.604 9834.733, 12408.219 9825.449, 12451.289 9818.292, 12504.346 9809.475, 12546.936 9802.396, 12582.526 9794.46, 12632.518 9777.522, 12664.56 9769.535, 12618.446 9761.548, 12544.4 9777.522, 12452.561 9785.154, 12288.059 9801.485, 12090.479 9816.642, 11895.535 9841.424, 11735.1 9864.279, 11599.142 9889.352, 11522.85 9912.173, 11462.959 9929.29, 11430.918 9961.24, 11462.959 9985.205, 11503.014 9985.205, 11544.86 9985.205, 11607.152 9977.217, 11676.9 9963.308, 11791.397 9945.266, 11919.568 9921.302, 12031.717 9905.327, 12143.866 9881.364, 12239.995 9865.388, 12344.134 9841.424, 12432.25 9833.437, 12528.378 9825.449, 12608.484 9817.461, 12679.911 9801.636, 12752.677 9801.485, 12823.782 9793.608, 12880.849 9793.498, 12927.029 9778.149, 12968.965 9769.535, 13014.531 9761.963, 13057.083 9753.56, 13094.646 9746.068, 13136.125 9738.114, 13174.811 9730.405, 13209.284 9721.608, 13244.994 9707.367, 13297.402 9689.657, 13329.445 9681.67, 13361.487 9673.682, 13393.53 9665.694, 13425.573 9657.706, 13457.615 9657.706, 13489.659 9657.706, 13441.595 9665.694, 13409.552 9673.682, 13377.509 9681.67, 13345.466 9689.657, 13289.392 9713.621, 13234.993 9729.119, 13169.231 9745.572, 13114.906 9753.311, 13041.061 9769.535, 12979.152 9784.968, 12896.869 9801.485, 12819.738 9809.177, 12728.646 9833.437, 12651.616 9856.479, 12552.411 9897.339, 12469.256 9927.49, 12368.165 9953.253, 12278.348 9953.253, 12183.92 9985.205, 12111.353 10021.385, 12007.686 10049.106, 11920.838 10063.54, 11823.439 10089.045, 11766.711 10110.259, 11679.248 10128.984, 11623.186 10128.984, 11567.1 10144.96, 11527.045 10152.947, 11575.109 10152.947, 11630.399 10137.196, 11751.344 10120.996, 11921.099 10082.525, 12079.781 10057.094, 12231.529 10026.832, 12368.165 10001.179, 12480.062 9980.26, 12600.474 9977.217, 12683.148 9977.217, 12768.698 9969.229, 12845.962 9946.117, 12904.88 9945.266, 12951.143 9945.266, 12992.997 9945.266, 13031.509 9929.907, 13065.093 9921.302, 13103.43 9913.658, 13145.199 9913.314, 13190.13 9905.848, 13225.307 9905.327, 13261.82 9898.045, 13311.365 9890.035, 13343.859 9889.352, 13377.509 9881.364, 13330.7 9896.922, 13290.695 9905.327, 13243.336 9920.636, 13195.34 9936.589, 13161.222 9945.266, 13121.168 9961.24, 13073.104 9969.229, 12976.976 9993.192, 12864.826 10017.155, 12760.688 10041.118, 12664.788 10065.025, 12568.432 10081.058, 12480.413 10081.058, 12400.208 10097.032, 12345.866 10104.774, 12264.026 10105.02, 12194.395 10105.02, 12111.824 10113.009, 12034.064 10113.009, 11943.601 10113.009, 11867.352 10097.804, 11759.354 10105.02, 11660.167 10112.628, 11591.131 10120.996, 11559.088 10120.996, 11511.024 10128.984, 11478.981 10136.971, 11446.938 10144.96, 11486.992 10144.96, 11566.593 10129.085, 12031.717 10009.167, 12400.208 9953.253, 12536.389 9937.277, 12656.549 9921.302, 12760.688 9905.327, 12853.721 9889.866, 12928.911 9881.364, 12991.616 9865.733, 13041.061 9865.388, 13088.135 9857.565, 13145.199 9841.424, 13215.575 9818.034, 13257.35 9809.475, 13295.955 9794.076, 13337.456 9785.511, 13376.419 9762.199, 13432.368 9730.202, 13465.626 9713.621, 13497.669 9697.645, 13529.712 9697.645, 13545.732 9737.583, 13521.701 9777.522, 13481.647 9817.461, 13433.584 9865.388, 13393.53 9897.339, 13361.487 9921.302, 13329.445 9929.29, 13321.435 9889.352, 13313.423 9849.572, 13305.413 9810.105, 13305.413 9777.927, 13289.392 9737.881, 13257.35 9713.621, 13201.274 9713.621, 13140.152 9706.003, 13009.019 9713.621, 12862.219 9720.939, 12688.592 9753.56, 12554.301 9780.341, 12360.154 9833.437, 12206.236 9869.98, 12023.707 9921.302, 11863.493 9961.24, 11727.312 9993.192, 11615.162 10009.167, 11527.045 10041.118, 11462.959 10065.081, 11398.875 10073.069, 11358.821 10073.069, 11302.747 10073.069, 11262.693 10073.069, 11222.64 10081.058, 11166.566 10089.045, 11126.513 10097.032, 11094.47 10105.02, 11134.523 10113.009, 11222.64 10120.996, 11309.547 10128.217, 11430.918 10136.971, 11550.88 10136.971, 11655.216 10144.96, 11717.898 10144.96, 11775.377 10144.96, 11810.508 10144.96, 11847.473 10152.947, 11879.515 10160.935, 11832.502 10168.923, 11775.377 10168.923, 11720.705 10168.923, 11615.162 10168.923, 11491.553 10153.516, 11366.832 10144.96, 11254.713 10130.054, 11150.544 10128.984, 11091.244 10128.984, 11014.362 10128.984, 10970.817 10114.51, 10926.246 10113.009, 10958.289 10113.009, 10998.342 10128.984, 11053.533 10135.864, 11150.544 10152.947, 11245.733 10159.728, 11382.854 10160.935, 11514.556 10160.935, 11631.184 10160.935, 11711.091 10160.935, 11783.387 10160.935, 11863.258 10160.935, 11911.558 10160.935, 11943.601 10160.935, 11999.211 10160.935, 11951.611 10160.935, 11911.558 10160.935, 11855.482 10160.935, 11815.43 10160.935, 11783.387 10160.935, 11743.334 10160.935, 11711.291 10160.935, 11679.248 10160.935, 11647.205 10160.935, 11615.162 10160.935, 11583.12 10160.935, 11631.184 10200.873, 11705.59 10208.294, 11839.462 10216.85, 12003.246 10216.85, 12127.846 10208.86, 12224.444 10194.042, 12320.101 10184.897, 12393.973 10170.167, 12456.283 10176.91, 12499.711 10184.128, 12568.432 10192.886, 12631.738 10192.886, 12712.624 10200.873, 12782.845 10200.873, 12888.858 10200.873, 12993.894 10200.873, 13097.136 10200.873, 13162.159 10200.873, 13257.35 10200.873, 13336.817 10200.873, 13385.519 10208.86, 13425.336 10208.86, 13457.615 10216.85, 13489.659 10232.824, 13425.573 10256.788, 13350.731 10256.788, 13193.264 10264.775, 13006.928 10272.208, 12776.708 10288.739, 12559.815 10303.157, 12352.145 10336.665, 12230.088 10365.303, 12111.824 10400.567, 12055.491 10414.609, 11991.664 10440.506, 12023.707 10456.481, 12069.841 10441.468, 12151.877 10424.53, 12274.335 10401.636, 12424.239 10384.592, 12595.456 10354.901, 12784.72 10320.689, 12964.166 10283.412, 13129.179 10264.775, 13254.581 10257.42, 13337.456 10256.788, 13374.549 10249.391, 13409.552 10248.801, 13441.595 10248.801, 13393.53 10288.739, 13321.435 10328.677, 13256.118 10350.388, 13137.188 10376.604, 13018.381 10397.512, 12840.794 10432.519, 12687.183 10453.405, 12504.346 10480.445, 12375.148 10487.226, 12223.974 10512.396, 12128.481 10528.266, 12031.717 10528.371, 11960.625 10528.371, 11919.568 10536.359, 11951.611 10512.396, 11983.653 10512.396, 12020.921 10497.531, 12087.792 10480.445, 12159.471 10460.952, 12344.134 10424.53, 12556.622 10389.217, 12768.698 10352.641, 12940.89 10322.78, 13049.071 10312.702, 13101.331 10312.702, 13169.231 10320.689, 13220.747 10335.366, 13255.88 10336.665, 13301.476 10351.659, 13335.489 10360.628, 13273.37 10360.628, 13219.156 10352.905, 13153.211 10360.628, 13083.092 10376.166, 12984.987 10392.58, 12885.475 10407.846, 12800.741 10408.555, 12756.248 10408.555, 12696.603 10416.543, 12652.083 10423.941, 12560.422 10424.53, 12464.909 10424.53, 12288.059 10440.506, 12095.571 10447.889, 11863.493 10464.469, 11662.09 10479.346, 11454.949 10512.396, 11306.136 10549.493, 11150.544 10584.285, 11055.322 10606.197, 10974.31 10624.225, 10942.267 10632.211, 10910.225 10600.261, 10894.204 10568.31, 10926.246 10560.322, 10989.432 10560.322, 11070.438 10560.322, 11192.278 10560.322, 11342.801 10560.322, 11514.687 10560.322, 11687.259 10560.322, 11833.834 10560.322, 12007.686 10552.335, 12151.829 10530.775, 12272.037 10536.359, 12342.53 10543.389, 12392.197 10560.322, 12400.208 10592.272, 12360.154 10640.199, 12312.51 10660.561, 12215.963 10688.126, 12112.875 10703.94, 11967.632 10720.077, 11794.74 10720.077, 11583.12 10720.077, 11358.168 10712.343, 11166.566 10712.089, 11018.241 10712.089, 10902.214 10712.089, 10832.085 10712.089, 10782.054 10712.089, 10814.097 10696.114, 10846.139 10696.114, 10878.182 10688.126, 10918.234 10688.126, 10969.205 10688.126, 11054.416 10680.139, 11157.836 10665.406, 11302.747 10656.176, 11462.613 10641.684, 11671.238 10632.211, 11861.148 10625.199, 12031.717 10624.225, 12129.812 10624.225, 12231.983 10640.199, 12287.053 10653.929, 12325.902 10664.163, 12256.63 10688.039, 12191.931 10696.114, 12136.336 10696.114, 12023.707 10688.126, 11914.278 10664.745, 11839.462 10664.163, 11792.966 10671.89, 11735.323 10680.139, 11697.406 10680.139, 11663.227 10680.139, 11607.152 10672.15, 11562.927 10664.8, 11486.992 10664.163, 11421.342 10664.163, 11342.801 10664.163, 11292.167 10656.951, 11222.64 10656.176, 11179.329 10656.176, 11134.523 10656.176, 11086.459 10656.176, 11054.416 10656.176, 11086.459 10656.176, 11118.501 10656.176, 11150.544 10656.176, 11188.555 10656.176, 11242.817 10671.189, 11278.715 10672.15, 11314.938 10672.15, 11363.644 10672.15, 11403.722 10672.15, 11446.938 10672.15, 11510.665 10672.15, 11567.1 10672.15, 11629.215 10656.667, 11671.017 10648.296, 11711.291 10648.188, 11765.896 10640.409, 11823.439 10640.199, 11893.153 10640.199, 11943.601 10640.199, 11989.334 10632.601, 12022.892 10624.63, 12055.749 10624.225, 12099.418 10624.225, 12143.866 10624.225, 12180.434 10616.933, 12237.67 10601.42, 12272.037 10592.272, 12304.08 10584.285, 12342.21 10569.269, 12376.177 10560.322, 12408.219 10552.335, 12440.261 10536.359, 12499.009 10529.436, 12536.27 10528.371, 12599.708 10528.371, 12632.221 10528.371, 12664.56 10520.384, 12703.462 10520.384, 12743.233 10512.872, 12798.489 10504.969, 12839.12 10496.978, 12872.837 10496.42, 12916.764 10481.82, 12972.375 10473.604, 13021.729 10465.57, 13054.841 10464.469, 13093.694 10464.469, 13137.188 10456.481, 13177.242 10456.481, 13209.284 10456.481, 13248.523 10448.765, 13280.588 10440.901, 13313.423 10432.519, 13352.351 10425.092, 13384.883 10416.543, 13424.054 10401.325, 13456.478 10392.58, 13488.528 10384.592, 13521.701 10376.604, 13553.743 10352.641, 13537.722 10320.689, 13417.562 10320.689, 13237.135 10312.868, 13033.05 10336.665, 12807.728 10367.655, 12600.474 10392.58, 12427.714 10400.409, 12239.995 10432.519, 12076.513 10455.807, 11919.568 10480.445, 11795.297 10495.935, 11671.238 10520.384, 11571.883 10528.004, 11478.981 10528.371, 11412.483 10513.637, 11334.79 10520.384, 11275.765 10527.741, 11222.64 10528.371, 11158.555 10512.396, 11121.547 10512.396, 11086.459 10512.396, 11054.416 10512.396, 11014.362 10512.396, 10978.223 10512.396, 10944.155 10520.384, 10910.225 10528.371, 10878.182 10536.359, 10838.128 10552.335, 10806.086 10560.322, 10774.043 10592.272, 10742 10608.248, 10725.979 10640.199, 10693.937 10648.188</trace>
</ink>
</file>

<file path=ppt/ink/ink328.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12095.398 11382.979, 12095.398 11757.869, 12095.398 11995.535, 12095.398 12281.86, 12095.398 12605.853, 12095.398 12991.505, 12187.895 13406.547, 12190.289 13603.174, 12190.289 13839.755, 12190.289 14032.315, 12190.289 14221.555, 12190.289 14410.794, 12047.953 14126.936, 12005.858 13833.112, 11953.062 13464.602, 11953.062 13118.338, 11905.617 12613.028, 11905.617 12019.265, 11905.617 11572.217, 11987.563 11286.226, 12000.507 11004.501, 12047.953 10815.263, 12047.953 10592.163, 12237.733 10531.405, 12285.18 10720.645, 12285.18 10909.883, 12380.07 11430.288, 12380.07 11931.639, 12332.624 12471.1, 12287.696 13008.694, 12142.843 13511.91, 12055.105 13905.597, 11956.68 14119.725, 11858.171 14363.484, 11770.49 14582.06, 11715.836 14789.271, 11668.39 14600.031, 11620.944 14363.484, 11620.944 14124.564, 11620.944 13795.769, 11620.944 13421.677, 11620.944 13038.815, 11620.944 12574.306, 11668.39 12187.242, 11807.334 11817.779, 11858.171 11572.217, 11953.062 11382.979, 11998.749 11104.382, 12045.619 10914.537, 12095.398 10724.23, 12190.289 10957.191, 12237.733 11335.669, 12280.361 11633.204, 12285.18 11998.003, 12285.18 12283.527, 12285.18 12707.646, 12326.182 12993.847, 12332.624 13369.981, 12332.624 13572.352, 12332.624 13843.078, 12332.624 14032.315, 12332.624 14221.555</trace>
</ink>
</file>

<file path=ppt/ink/ink329.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12349.186 11095.665, 12376.658 11236.476, 12407.985 11506.082, 12463.085 11808.259, 12496.185 12209.654, 12578.605 12593.186, 12643.183 12971.858, 12698.219 13246.248, 12731.382 13499.536, 12786.649 13664.865, 12819.58 13851.324, 12878.379 13968.584, 12907.779 14085.848, 13025.378 14173.794, 12966.579 14056.531, 12937.178 13880.639, 12878.379 13558.168, 12849.059 13061.156, 12848.979 12590.756, 12907.226 12068.044, 12878.379 11652.659, 12849.281 11275.473, 12848.979 10978.402, 12905.864 10723.153, 12878.379 10538.67, 12850.585 10372.379, 12848.979 10245.515, 12876.567 10107.971, 12991.692 10322.779, 12995.978 10655.932, 13023.11 11007.662, 12995.978 11447.45, 12943.58 11839.318, 12848.979 12326.916, 12796.872 12690.634, 12701.981 13089.12, 12675.984 13348.353, 12613.782 13616.8, 12584.384 13792.692, 12554.983 13968.584, 12554.983 14112.802, 12554.983 14232.425, 12554.983 14379.003, 12496.185 14236.393, 12466.784 14085.848, 12466.784 13836.856, 12466.784 13440.905, 12521.371 12978.257, 12584.384 12532.125, 12664.387 12133.247, 12731.382 11769.922, 12783.34 11510.873, 12790.181 11271.558, 12816.04 11116.852, 12848.979 10949.087, 12907.779 10743.879, 12907.779 11007.718, 12879.944 11202.001, 12790.181 11564.713, 12734.588 11980.462, 12643.183 12414.862, 12587.597 12802.854, 12525.583 13206.382, 12497.948 13509.498, 12496.185 13734.061, 12496.185 13968.584, 12584.384 14144.478, 12613.782 14261.739, 12643.183 14115.163, 12643.183 13973.466, 12701.981 13704.745, 12814.991 13310.339, 12907.779 12883.911, 13047.194 12383.453, 13201.775 11975.13, 13369.793 11667.979, 13436.973 11359.505, 13464.979 11108.161, 13466.372 10919.771, 13466.372 10802.51, 13409.401 10632.088, 13319.373 10861.142, 13289.974 11037.033, 13231.174 11212.926, 13172.375 11388.819, 13084.177 11652.659, 12996.203 11915.822, 12937.178 12209.654, 12907.779 12502.81, 12848.979 12766.649, 12848.979 12938.697, 12848.979 13118.435, 12848.979 13263.353, 12848.979 13411.59, 12907.779 13616.8, 12937.178 13734.061, 12965.181 13877.852, 12994.608 13995.17, 13025.378 14115.163, 13054.777 13792.692, 13028.697 13480.619, 12995.978 13059.805, 12969.601 12665.269, 12966.579 12297.6, 13025.378 12004.445, 13054.777 11799.236, 13113.576 11652.659, 13142.977 11506.082, 13172.375 11359.505, 13201.775 11212.926, 13231.174 11007.718, 13260.574 10890.455, 13289.553 10745.98, 13348.772 10567.985, 13407.572 10450.723, 13407.572 10676.821, 13407.572 10890.455, 13407.572 11141.796, 13348.772 11418.136, 13264.746 11669.493, 13201.775 12004.445, 13201.775 12281.415, 13142.977 12532.125, 13115.359 12697.346, 13084.177 12913.227, 13084.177 13074.718, 13084.177 13235.697, 13142.977 13352.96, 13142.977 13470.222, 13172.375 13675.43, 13231.174 13822.007, 13260.574 13997.9, 13289.974 14115.163, 13201.775 13997.9, 13201.775 13745.67, 13201.775 13558.168, 13256.271 13340.816, 13289.974 13089.12, 13342.352 12827.981, 13378.174 12502.81, 13430.083 12218.116, 13436.973 11975.13, 13466.372 11828.553, 13466.372 11681.976, 13525.171 11506.082, 13525.171 11388.819, 13554.472 11242.733, 13583.649 11038.306, 13583.971 10891.317, 13583.971 10773.193, 13583.971 10655.932, 13583.971 10802.51, 13583.971 10939.376, 13554.57 11124.98, 13528.094 11283.383, 13466.372 11564.713, 13440.805 11819.649, 13378.174 12180.339, 13351.805 12443.281, 13348.772 12708.019, 13348.772 12883.911, 13348.772 13059.805, 13348.772 13177.065, 13348.772 13323.645, 13348.772 13440.905, 13348.772 13558.168, 13348.772 13734.061, 13348.772 13939.271, 13348.772 14144.478, 13348.772 14320.371, 13348.772 14437.634, 13348.772 14581.413, 13348.772 14701.474, 13348.772 14818.734, 13348.772 14935.998, 13348.772 14760.104, 13348.772 14613.527, 13348.772 14408.318, 13348.772 14232.425, 13407.247 14057.506, 13407.572 13822.007, 13436.973 13499.536, 13436.973 13294.328, 13436.973 13118.435, 13436.973 12942.542, 13436.973 12769.451, 13436.973 12620.071, 13436.973 12451.906, 13436.973 12326.916, 13436.973 12209.654, 13436.973 12037.16, 13436.973 11891.8, 13436.973 11769.922, 13436.973 11652.659, 13436.973 11870.6, 13378.174 12092.392, 13348.772 12297.6, 13289.974 12561.439, 13260.792 12823.326, 13201.775 13118.435, 13142.977 13382.275, 13113.576 13587.483, 13113.576 13704.745, 13113.576 13880.639, 13113.576 13997.9, 13113.576 14144.478, 13113.576 14261.739, 13113.576 14379.003, 13113.576 14496.265, 12937.178 14496.265, 12819.58 14408.318, 12731.382 14291.057, 12672.582 14173.794, 12584.384 13997.9, 12500.21 13746.109, 12378.586 13411.59, 12269.488 13003.644, 12143.389 12561.439, 12038.22 12115.749, 11937.592 11769.922, 11937.592 11560.411, 11908.192 11330.188, 11908.192 11154.295, 11908.192 11007.718, 11908.192 10890.455, 11908.192 10773.193, 11966.991 10978.402, 11995.555 11177.776, 11966.991 11506.082, 11910.894 11841.702, 11908.192 12209.654, 11908.192 12540.057, 11878.792 12854.595, 11850.457 13052.375, 11849.394 13265.013, 11849.394 13405.811, 11849.394 13558.168, 11849.394 13675.43, 11790.593 13792.692, 11649.234 13822.007, 11525.997 13763.377, 11350.324 13617.521, 11261.4 13499.536, 11202.602 13294.328, 11114.402 13118.435, 11085.003 12883.911, 11055.604 12561.439, 11055.604 12092.392, 11085.003 11711.29, 11202.397 11301.584, 11261.4 11007.718, 11320.045 10744.567, 11378.999 10567.985, 11437.799 10450.723, 11467.197 10333.46, 11467.197 10480.039, 11467.197 10597.3, 11467.197 10802.51, 11467.197 11055.364, 11408.397 11330.188, 11380.199 11555.142, 11349.599 11916.499, 11349.599 12249.716, 11320.199 12561.439, 11320.199 12755.892, 11320.199 13030.489, 11320.199 13223.586, 11320.199 13352.96, 11320.199 13558.168, 11320.199 13717.624, 11320.199 13851.324, 11320.199 13968.584, 11202.602 13704.745, 11173.201 13411.59, 11114.402 13089.12, 11085.253 12653.141, 11055.604 12268.286, 11055.604 11839.606, 11055.604 11535.396, 11055.604 11279.5, 11055.604 11066.35, 11112.555 10895.979, 11114.402 10773.193, 11114.402 10655.932, 11085.003 10538.67, 11085.003 10655.932, 11085.003 10773.193, 11085.003 11007.718, 11085.003 11271.558, 11085.003 11652.659, 11085.003 12092.392, 11085.003 12444.179, 11085.003 12737.333, 11055.604 13030.489, 11026.203 13265.013, 11026.203 13470.222, 11084.107 13614.568, 11085.003 13763.377, 11085.003 13880.639, 11085.003 13997.9, 11143.802 14144.478, 11173.201 14261.739, 11173.201 14144.478, 11115.895 13889.567, 11085.003 13646.115, 11085.003 13313.817, 11055.604 13001.173, 11055.604 12733.181, 11026.203 12414.862, 11026.203 12097.884, 11026.203 11857.868, 11026.203 11698.153, 10996.803 11506.082, 10996.803 11325.349, 10967.404 11183.611, 10967.404 11066.35, 10967.404 10919.771, 10967.404 10802.51, 10967.404 10943.8, 10967.404 11212.926, 11023.244 11491.325, 11026.203 11945.815, 11026.203 12458.591, 10996.803 12913.227, 10968.244 13254.953, 10967.404 13558.168, 11052.726 13756.685, 11055.604 13939.271, 11114.402 14173.794, 11202.602 14291.057, 11229.01 14431.668, 11085.003 14232.425, 10996.803 13997.9, 10908.604 13792.692, 10850.793 13533.283, 10761.606 13206.382, 10703.399 12829.12, 10644.009 12473.494, 10644.009 12125.771, 10644.009 11828.553, 10644.009 11517.505, 10673.407 11271.558, 10757.392 11076.156, 10791.007 10890.455, 10847.06 10750.72, 10879.205 10626.616, 10938.004 10480.039, 11026.203 10362.776, 10967.404 10509.354, 10938.004 10714.562, 10908.604 10949.087, 10908.604 11212.926, 10908.604 11506.082, 10908.604 11916.499, 10908.604 12356.231, 10908.604 12649.387, 10908.604 12854.595, 10938.004 13118.435, 11026.203 13352.96, 11026.203 13470.222, 11085.003 13675.43, 11170.296 13845.529, 11202.602 13997.9, 11232 14115.163, 11114.402 14085.848, 11055.604 13891.833, 11026.203 13646.115, 10999.947 13305.767, 10967.404 12913.227, 10938.004 12532.125, 10938.004 12209.654, 10996.803 11887.184, 10967.404 11652.659, 10938.004 11447.45, 10938.004 11271.558, 10996.803 11066.35, 11026.203 10949.087, 11055.604 10802.51, 11114.162 10656.41, 11202.602 10802.51, 11202.602 10970.843, 11202.602 11183.611, 11230.319 11377.08, 11232 11681.976, 11232 12017.832, 11232 12326.916, 11232 12578.258, 11232 12825.28, 11259.053 13014.103, 11261.4 13265.013, 11288.196 13425.331, 11290.8 13616.8, 11349.599 13734.061, 11349.599 13851.324, 11349.599 14027.216, 11349.599 14144.478, 11232 14144.478, 11174.058 13972, 11114.402 13763.377, 11086.269 13482.855, 11026.203 13265.013, 11026.203 13097.737, 10996.803 12942.542, 10968.381 12772.494, 10938.004 12590.756, 10938.004 12393.937, 10938.004 12268.286, 10938.004 12121.708, 10967.404 12004.445, 10996.803 11887.184, 11055.604 12092.392, 11055.604 12356.231, 10996.803 12620.071, 10967.404 12883.911, 10938.004 13147.75, 10938.004 13382.275, 10908.604 13558.168, 10908.604 13675.43, 10908.604 13822.007, 10908.604 13968.584, 10908.604 14085.848, 10908.604 13968.584, 10908.604 13851.324, 10908.604 13688.834, 10938.004 13470.222, 11019.238 13227.221, 11114.402 12883.911, 11222.158 12480.981, 11320.199 12121.708, 11399.189 11859.159, 11496.598 11594.028, 11643.595 11388.819, 11731.794 11212.926, 11849.394 11037.033, 11908.192 10919.771, 11937.592 10802.51, 11966.991 10685.247, 11997.556 10855.33, 11966.991 11124.98, 11966.991 11410.994, 11908.192 11799.236, 11821.89 12172.145, 11761.193 12532.125, 11761.193 12813.058, 11731.794 13059.805, 11731.794 13199.368, 11702.394 13382.275, 11702.394 13499.536, 11702.394 13616.8, 11672.995 13734.061, 11614.196 13587.483, 11614.196 13470.222, 11614.196 13352.96, 11672.995 13177.065, 11702.394 13001.173, 11731.794 12766.649, 11790.593 12532.125, 11937.592 12268.286, 12025.79 12092.392, 12113.988 11945.815, 12143.389 11828.553, 12202.188 11711.29, 12288.424 11567.649, 12319.022 11448.976, 12291.938 11590.933, 12231.588 11740.605, 12205.562 11870.368, 12143.389 12033.761, 12116.837 12166.144, 12025.79 12385.547, 11937.592 12532.125, 11878.792 12649.387, 11819.992 12766.649, 11731.794 12883.911, 11614.196 12795.965, 11614.196 12590.756, 11614.196 12450.209, 11614.196 12326.916, 11614.196 12159.078, 11614.196 12004.445, 11670.507 11864.07, 11702.394 11740.605, 11731.794 11623.345, 11788.943 11452.391, 11873.729 11279.129, 11937.592 11154.295, 12055.189 11037.033, 12055.189 11154.295, 11996.391 11271.558, 11908.192 11447.45, 11819.992 11623.345, 11731.794 11769.922, 11643.595 11887.184, 11555.396 12004.445, 11496.598 12121.708, 11408.397 12238.97, 11320.199 12356.231, 11202.602 12385.547, 11202.602 12268.286, 11202.602 12151.023, 11202.602 12033.761, 11173.201 11887.184, 11173.201 11769.922, 11173.201 11652.659, 11202.602 11535.396, 11232 11392.906, 11261.4 11271.558, 11290.8 11154.295, 11349.599 11037.033, 11467.197 11007.718, 11643.595 10978.402, 11785.754 10931.151, 11908.192 10890.455, 12025.79 10861.142, 12143.389 10831.825, 12311.682 10777.235, 12435.119 10861.142, 12378.586 10978.402, 12319.787 11095.665, 12181.446 11204.293, 11937.592 11359.505, 11806.109 11438.168, 11643.595 11506.082, 11525.997 11535.396, 11408.397 11594.028, 11232 11623.345, 11114.402 11623.345, 10996.803 11564.713, 10908.604 11447.45, 10879.205 11330.188, 10879.205 11212.926, 10935.153 11070.612, 11021.888 10926.228, 11110.089 10779.648, 11252.406 10661.91, 11378.999 10567.985, 11496.598 10538.67, 11584.796 10655.932, 11584.796 10802.51, 11584.796 10960.044, 11496.598 11154.295, 11420.041 11306.969, 11290.8 11506.082, 11202.602 11623.345, 11085.003 11769.922, 11009.346 11895.657, 10908.604 12033.761, 10791.861 12178.636, 10673.407 12209.654, 10557.401 12069.427, 10555.81 11893.888, 10555.81 11689.368, 10555.81 11460.526, 10555.81 11307.462, 10608.751 11163.055, 10670.765 11042.305, 10729.142 10922.827, 10849.806 10949.087, 10938.004 11154.295, 11026.203 11388.819, 11075.325 11511.271, 11114.402 11769.922, 11143.265 12028.951, 11143.802 12238.97, 11143.802 12356.231, 11143.802 12502.81, 11143.802 12708.019, 11114.402 12825.28, 10996.803 12913.227, 10908.604 12795.965, 10879.205 12561.439, 10879.205 12318.081, 10879.205 12092.392, 10933.214 11850.047, 10967.404 11564.713, 10994.3 11296.509, 11026.203 11124.98, 11055.604 11007.718, 11081.521 10842.244, 11114.402 10714.562, 11173.201 10944.531, 11114.402 11154.295, 11058.204 11322.407, 10996.803 11594.028, 10941.102 11843.967, 10879.205 12121.708, 10879.205 12311.519, 10849.806 12532.125, 10849.806 12668.345, 10820.405 12825.28, 10791.007 13030.489, 10791.007 13147.75, 10791.007 13265.013, 10791.007 13147.75, 10761.606 12971.858, 10736.452 12695.949, 10732.208 12326.916, 10781.208 12009.312, 10791.007 11652.659, 10815.838 11380.299, 10849.806 11124.98, 10906.783 10982.94, 10938.004 10831.825, 10996.803 10714.562, 11055.604 10949.087, 11055.604 11138.256, 11055.604 11330.188, 11055.604 11492.434, 11055.604 11740.605, 11055.604 11956.681, 11026.203 12209.654, 10999.339 12370.374, 10967.404 12590.756, 10967.404 12748.602, 10938.004 12971.858, 10938.004 13126.402, 10938.004 13294.328, 10938.004 13499.536, 10938.004 13704.745, 10908.604 13880.639, 10908.604 14056.531, 10908.604 14173.794, 10908.604 14318.446, 10908.604 14437.634, 10908.604 14554.896, 10908.604 14672.157, 10908.604 14789.421, 11026.203 14818.734</trace>
</ink>
</file>

<file path=ppt/ink/ink33.xml><?xml version="1.0" encoding="utf-8"?>
<ink xmlns="http://www.w3.org/2003/InkML">
  <definitions>
    <brush xml:id="br1">
      <brushProperty name="color" value="#0000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14337.021 3576.81, 14272.926 3491.596, 14208.834 3385.08, 14187.47 3299.866, 14166.104 3214.652, 14144.739 3108.135, 14144.739 3001.619, 14144.739 2916.405, 14208.834 2809.888, 14251.561 2703.372, 14337.021 2639.461, 14422.479 2575.551, 14507.936 2511.641, 14593.395 2469.034, 14700.218 2447.731, 14807.039 2426.427, 14892.497 2426.427, 14999.319 2469.034, 15084.777 2575.551, 15127.507 2660.765, 15170.235 2767.281, 15191.601 2852.495, 15212.966 2959.012, 15212.966 3065.529, 15170.235 3172.046, 15106.143 3257.259, 15042.049 3363.776, 14956.591 3427.686, 14849.768 3512.9, 14764.31 3555.507, 14678.853 3598.113, 14572.029 3598.113, 14486.571 3534.203, 14465.208 3448.99, 14443.843 3342.473, 14443.843 3257.259, 14443.843 3172.046, 14443.843 3086.833, 14486.571 3001.619, 14529.301 2916.405, 14572.029 2831.192, 14657.487 2788.585, 14742.945 2745.978, 14849.768 2788.585, 14956.591 2852.495, 14999.319 2937.709, 15042.049 3022.922, 15042.049 3108.135, 15042.049 3214.652, 15020.684 3321.169, 14935.226 3406.383, 14828.404 3448.99, 14742.945 3448.99, 14657.487 3448.99, 14550.664 3406.383, 14465.208 3342.473, 14401.114 3257.259, 14358.384 3150.742, 14358.384 3065.529, 14358.384 2980.315, 14401.114 2873.799, 14486.571 2809.888, 14572.029 2767.281, 14657.487 2724.675, 14742.945 2703.372, 14828.404 2703.372, 14913.862 2767.281, 14956.591 2852.495, 14977.956 2937.709, 14977.956 3044.226, 14892.497 3129.439, 14807.039 3193.349, 14721.582 3214.652, 14636.122 3214.652, 14550.664 3172.046, 14465.208 3129.439, 14401.114 3044.226, 14358.384 2959.012, 14358.384 2852.495, 14358.384 2767.281, 14465.208 2682.068, 14550.664 2639.461, 14636.122 2618.158, 14721.582 2618.158, 14807.039 2618.158, 14892.497 2618.158, 14935.226 2703.372, 14956.591 2788.585, 14977.956 2873.799, 14977.956 2980.315, 14977.956 3086.833, 14977.956 3172.046, 14977.956 3257.259, 14977.956 3172.046, 14977.956 3086.833, 14977.956 2980.315, 14977.956 2873.799, 15020.684 2788.585, 15084.777 2703.372, 15106.143 2788.585, 15084.777 2916.405, 15063.412 3001.619, 14999.319 3108.135, 14956.591 3193.349, 14913.862 3278.563, 14828.404 3321.169, 14764.31 3214.652, 14764.31 3108.135, 14764.31 3001.619, 14828.404 2895.102, 14892.497 2809.888, 14892.497 2895.102, 14828.404 2980.315, 14785.674 3065.529, 14700.218 3108.135, 14614.759 3065.529, 14529.301 3022.922, 14443.843 2916.405, 14358.384 2831.192, 14443.843 2916.405, 14465.208 3001.619, 14422.479 3086.833, 14358.384 3172.046, 14272.926 3214.652, 14230.197 3129.439, 14337.021 3108.135</trace>
</ink>
</file>

<file path=ppt/ink/ink330.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11172.578 14093.743, 11405.992 13953.713, 11599.587 13904.504, 11828.789 13767.377, 12071.737 13669.102, 12308.451 13574.271, 12501.049 13526.026, 12732.637 13479.84, 12924.312 13433.271, 13115.323 13384.097, 12975.501 13573.335, 12745.587 13755.283, 12465.203 13944.101, 12273.146 14041.782, 12074.04 14093.743, 11884.259 14141.051, 11741.923 13951.813, 11835.638 13717.611, 12074.04 13573.335, 12303.847 13435.106, 12501.049 13384.097, 12690.829 13384.097, 12833.165 13573.335, 12833.165 13762.574, 12611.439 13941.507, 12421.455 14038.803, 12229.802 14134.357, 11992.95 14141.051, 11790.426 14141.051, 11647.031 13951.813, 11599.587 13762.574, 11736.356 13531.577, 11931.703 13431.407, 12248.279 13340.663, 12579.104 13293.675, 12820.919 13289.479, 13015.18 13289.479, 13117.837 13526.026, 13117.837 13715.265, 12975.501 13951.813, 12785.72 14141.051, 12595.938 14282.98, 12263.821 14424.908, 12074.04 14519.529, 11884.259 14566.837, 11789.368 14330.29, 11931.703 13951.813, 12208.965 13583.188, 12501.049 13242.169, 12858.434 12841.259, 13165.283 12579.835, 13433.274 12401.684, 13639.736 12248.667, 13782.071 12059.428, 13971.854 11964.81, 13734.627 12059.428, 13402.509 12343.286, 13212.728 12485.215, 13022.946 12674.453, 12833.165 12769.072, 12643.384 12911.002, 12453.603 13052.93, 12263.821 13147.549, 12074.04 13242.169, 12026.594 13052.93, 12026.594 12827.962, 12160.999 12501.035, 12168.931 12171.128, 12253.411 11933.068, 12354.293 11689.765, 12548.493 11633.642, 12595.938 11822.881, 12501.049 12201.357, 12453.603 12390.596, 12358.711 12627.144, 12216.377 12958.311, 12074.04 13147.549, 11931.703 13336.788, 11884.259 13147.549, 11979.149 12911.002, 12121.485 12721.763, 12263.821 12485.215, 12437.187 12225.913, 12643.384 11870.189, 12859.253 11439.688, 13022.946 11160.547, 13108.703 10946.77, 13212.728 10734.759, 13307.618 10545.521, 13397.896 10275.462, 13444.682 10082.941, 13404.012 10353.284, 13212.728 10592.831, 13027.362 10916.294, 12738.274 11302.475, 12507.688 11670.357, 12311.267 11917.5, 12121.485 12059.428, 11931.703 12201.357, 11836.812 12012.119, 11931.703 11822.881, 12107.246 11468.067, 12216.377 11255.165, 12387.809 10998.752, 12537.871 10792.66, 12853.297 10437.638, 13070.392 10214.354, 12880.611 10545.521, 12643.384 10876.688, 12406.157 11113.236, 12263.821 11302.475, 12121.485 11491.714, 12216.377 11302.475, 12304.141 11087.248, 12451.444 10832.604, 12595.938 10640.141, 12785.72 10450.902, 12975.501 10356.282, 12932.266 10580.232, 12747.459 10862.949, 12548.493 11065.928, 12406.157 11255.165, 12216.377 11444.403, 12074.04 11633.642, 11847.853 11859.183, 11741.923 12059.428, 11836.812 11870.189, 11931.703 11680.951, 11889.364 12033.97, 11741.923 12343.286, 11656.087 12557.266, 11504.696 12863.691, 11409.806 13052.93, 11267.469 13289.479, 11125.134 13573.335, 11030.243 13762.574, 10935.353 13951.813, 10935.353 13762.574, 10935.353 13573.335, 10935.353 13384.097, 11026.988 13064.29, 11030.243 12863.691, 11075.293 12639.079, 11121.682 12353.615, 11125.134 12162.453, 11077.688 12579.835, 11077.688 12792.499, 11030.243 13100.24, 10987.459 13313.54, 10935.353 13573.335, 10935.353 13762.574, 10935.353 13951.813, 10935.353 14141.051, 10935.353 13867.032, 10935.353 13582.421, 10935.353 13215.219, 10935.353 12970.569, 10935.353 12735.701, 10935.353 12532.524, 10935.353 12721.763, 10935.353 12958.311, 10935.353 13157.814, 10935.353 13384.097, 10935.353 13573.335, 10935.353 13852.262, 10935.353 14046.432, 10935.353 14235.671, 10935.353 14046.432, 10935.353 13857.192, 10935.353 13620.646, 10935.353 13384.097, 10887.906 13147.549, 10793.016 12922.988, 10793.016 12721.763, 10793.016 12532.524, 10793.016 12803.59, 10793.016 13052.93, 10793.016 13309.802, 10793.016 13516.858, 10793.016 13762.574, 10793.016 13975.595, 10793.016 14178.707, 10793.016 14377.6, 10887.906 14093.743, 10935.353 13904.504, 10935.353 13715.265, 10935.353 13442.672, 10935.353 13194.858, 10935.353 12971.319, 10935.353 12769.072, 10935.353 12579.835, 10935.353 12390.596, 10935.353 12201.357, 10935.353 11883.045, 10935.353 11646.69, 10935.353 11453.35, 10935.353 11255.165, 11030.243 11065.928, 11220.024 10971.308</trace>
</ink>
</file>

<file path=ppt/ink/ink331.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11427.277 12366.586, 11474.669 12492.802, 11492.052 12576.5, 11508.244 12641.089, 11508.244 12721.825, 11508.244 12786.414, 11508.244 12899.444, 11508.244 13019.041, 11508.244 13125.503, 11508.244 13199.402, 11508.244 13270.829, 11508.244 13367.712, 11508.244 13456.544, 11508.244 13545.331, 11508.244 13658.359, 11508.244 13739.096, 11508.244 13803.685, 11459.664 13706.801, 11443.733 13595.614, 11443.47 13448.447, 11443.47 13260.348, 11427.277 13077.063, 11427.277 12874.634, 11427.277 12737.972, 11458.479 12629.073, 11459.664 12528.059, 11459.664 12451.226, 11427.277 12382.734, 11412.293 12308.033, 11394.891 12208.578, 11394.891 12128.247, 11378.696 12061.179, 11378.696 12139.162, 11378.696 12221.263, 11378.696 12293.594, 11378.696 12431.176, 11378.696 12570.456, 11378.696 12754.119, 11378.696 12893.625, 11378.696 13093.21, 11378.696 13230.419, 11378.696 13400.005, 11378.696 13483.42, 11378.696 13609.919, 11378.696 13705.462, 11362.504 13787.537, 11346.31 13852.126, 11346.31 13916.716, 11346.31 13997.45, 11346.31 14075.291, 11346.31 14142.775, 11346.31 14223.511, 11362.504 14304.247, 11378.696 14368.836, 11411.083 14271.952, 11411.083 14188.757, 11394.891 14062.039, 11381.015 13937.525, 11378.696 13771.39, 11378.696 13612.241, 11378.696 13496.889, 11378.696 13401.663, 11378.696 13335.417, 11378.696 13270.829, 11378.696 13175.797, 11378.696 13095.174, 11378.696 13028.621, 11378.696 12964.033, 11394.891 13109.356, 11424.352 13212.181, 11427.277 13351.564, 11441.672 13452.037, 11459.664 13626.066, 11487.588 13779.213, 11508.244 13932.861, 11522.102 14001.947, 11540.632 14094.334, 11589.212 14158.923, 11619.252 14234.98, 11524.438 14207.363, 11508.244 14142.775, 11475.857 14078.187, 11475.857 13974.583, 11459.664 13868.273, 11459.664 13764.894, 11443.47 13658.359, 11428.786 13570.509, 11427.277 13464.595, 11427.277 13378.594, 11427.277 13303.122, 11427.277 13234.234, 11427.277 13162.495, 11427.277 13062.061, 11459.664 12996.327, 11524.438 12996.327, 11540.632 13093.21, 11555.846 13214.58, 11556.825 13367.712, 11556.825 13486.352, 11556.825 13690.655, 11571.688 13868.498, 11556.825 14029.745, 11542.448 14101.42, 11524.438 14207.363, 11508.244 14271.952, 11492.052 14336.541, 11459.664 14401.129, 11427.277 14336.541, 11411.083 14255.805, 11397.316 14132.271, 11394.891 13916.716, 11435.957 13684.666, 11459.664 13400.005, 11491.492 13130.242, 11508.244 12931.737, 11539.028 12778.258, 11556.825 12624.942, 11572.552 12499.479, 11573.018 12415.028, 11573.018 12337.655, 11604.023 12254.935, 11652.645 12190.305</trace>
</ink>
</file>

<file path=ppt/ink/ink332.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15218.485 14138.034, 15155.345 13886.199, 15155.345 13728.801, 15155.345 13602.883, 15155.345 13414.008, 15155.345 13256.61, 15155.345 13036.255, 15155.345 12910.338, 15155.345 12784.42, 15155.345 12658.503, 15155.345 12380.137, 15155.345 12158.085, 15155.345 12028.915, 15155.345 11876.369, 15155.345 11745.601, 15155.345 11619.683, 15155.345 11462.286, 15155.345 11249.56, 15155.345 11116.012, 15218.485 10958.615, 15250.053 10801.218, 15278.961 10649.134, 15281.622 10517.903, 15407.902 10423.466, 15565.751 10391.985, 15815.705 10361.025, 15944.588 10360.507, 16098.298 10299.198, 16291.854 10297.549, 16536.455 10267.06, 16765.4 10266.069, 16976.121 10266.069, 17175.807 10266.069, 17379.055 10208.163, 17586.213 10203.109, 17789.406 10203.109, 17996.617 10203.109, 18170.535 10174.206, 18375.455 10171.631, 18548.629 10171.631, 18785.861 10171.631, 19038.416 10171.631, 19164.697 10171.631, 19290.977 10140.151, 19417.256 10140.151, 19543.533 10140.151, 19732.953 10077.192, 19859.229 10077.192, 20017.08 10045.713, 20174.928 10045.713, 20395.914 10014.234, 20553.764 10014.234, 20711.613 9951.274, 20899.6 9888.791, 21027.309 9856.836</trace>
</ink>
</file>

<file path=ppt/ink/ink333.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15096.137 12423.549, 15190.399 12423.549, 15293.552 12423.549, 15405.595 12423.549, 15548.727 12387.868, 15756.314 12382.406, 15970.739 12382.406, 16210.185 12382.406, 16415.182 12341.524, 16622.797 12320.692, 16868.439 12300.28, 17097.301 12300.12, 17361.926 12279.822, 17592.434 12279.55, 17813.734 12279.55, 18046.307 12279.55, 18264.23 12259.796, 18458.918 12279.55, 18637.445 12299.329, 18850.898 12300.12, 19078.24 12281.229, 19346.031 12258.978, 19618.781 12200.698, 20068.1 12114.977</trace>
</ink>
</file>

<file path=ppt/ink/ink334.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18985.262 10293.857, 18985.262 10340.159, 18985.262 10393.253, 18985.262 10455.914, 18985.262 10502.216, 18985.262 10571.669, 18985.262 10634.411, 18985.262 10710.574, 18985.262 10761.208, 18985.262 10826.329, 18985.262 10872.631, 18985.262 10927.53, 18985.262 10999.962, 18985.262 11069.266, 18985.262 11150.443, 18985.262 11219.665, 18985.262 11277.772, 18985.262 11335.65, 18985.262 11393.528, 18985.262 11486.132, 18985.262 11575.683, 18985.262 11648.188, 18985.262 11694.491, 18985.262 11752.368, 18985.262 11810.245, 18985.262 11856.548, 18985.262 11923.454, 19007.527 11970.404, 19008.477 12018.604, 19018.219 12072.751, 19020.086 12122.783, 19031.695 12180.662, 19043.305 12226.963, 19043.305 12273.266, 19043.305 12319.567, 19043.305 12365.869</trace>
</ink>
</file>

<file path=ppt/ink/ink335.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19043.305 12909.917, 19043.305 12956.218, 19043.305 13002.52, 19043.305 13060.047, 19043.305 13106.699, 19043.305 13153.002, 19043.305 13106.699, 19043.305 13060.398, 19043.305 12979.369, 19043.305 12898.646, 19043.305 12805.736, 19043.305 12680.836, 19031.695 12551.076, 19020.238 12402.569, 19020.086 12319.567, 19042.688 12263.225, 19043.305 12215.388, 19043.305 12169.086, 19043.305 12111.209, 19043.305 12064.906, 19043.305 12018.604, 19043.305 11972.303, 19043.305 11926, 19043.305 11879.699</trace>
</ink>
</file>

<file path=ppt/ink/ink336.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19020.086 12852.039, 18996.869 12898.341, 18985.262 12966.124, 18973.652 13014.096, 18973.652 13071.973, 18985.262 13118.275, 18985.262 13187.729, 18974.525 13241.257, 18973.652 13291.908, 18962.043 13338.21, 18962.043 13396.087, 18973.652 13453.964, 18985.262 13523.417, 18985.262 13569.72, 18973.652 13639.173, 18973.652 13695.408, 18962.043 13743.351, 18962.043 13824.379, 18962.043 13882.257, 18962.043 13928.559, 18962.043 13998.012, 18962.043 14067.465, 18962.043 14148.492, 18962.043 14206.37, 18962.043 14252.672, 18962.043 14298.975, 18950.434 14345.276, 18950.434 14391.578, 18962.043 14461.03, 18973.652 14507.332, 18973.652 14553.634, 18973.652 14623.087, 18973.652 14669.39, 18973.652 14715.691, 18973.652 14768.852, 18973.652 14716.652, 18973.652 14669.39, 18973.652 14623.087, 18973.652 14565.211, 18973.652 14507.723, 18973.652 14461.03, 18973.652 14414.729, 18973.652 14368.428, 18973.652 14322.125, 18973.652 14255.819, 18973.652 14208.09, 18973.652 14161.709, 18973.652 14104.76, 18973.652 14046.899, 18973.652 13967.836, 18973.652 13919.957, 18952.203 13843.006, 18938.824 13768.088, 18927.217 13709.852, 18927.217 13640.426, 18927.217 13582.466, 18927.217 13524.951, 18927.217 13465.54, 18927.217 13419.237, 18927.217 13372.936, 18927.217 13326.634, 18880.781 13407.661, 18880.781 13453.964, 18869.174 13523.417, 18869.174 13604.387, 18869.174 13697.049, 18869.174 13789.385, 18869.174 13859.105, 18869.174 13905.408, 18869.174 13963.285, 18892.393 14044.314, 18892.393 14090.616, 18892.393 14147.188, 18892.393 14204.345, 18892.393 14250.727, 18892.393 14308.673, 18870.285 14376.676, 18857.566 14423.558, 18845.957 14472.607, 18845.957 14518.909, 18868.354 14462.667, 18892.393 14391.578, 18924.158 14338.781, 18927.217 14275.823, 18937.646 14213.429, 18938.824 14136.918, 18958.014 14069.95, 18973.652 13986.437, 18984.051 13924.223, 18985.262 13859.105, 18985.262 13809.417, 18985.262 13754.926, 18985.262 13708.624, 18985.262 13639.287, 18985.262 13582.103, 18985.262 13512.803, 18985.262 13442.389, 18985.262 13386.166, 18985.262 13306.555, 18985.262 13225.976, 18985.262 13176.152, 18985.262 13123.153, 18985.262 13073.623, 18962.912 12973, 18950.434 12921.492, 18950.434 12875.189, 18950.434 12828.888, 18950.434 12776.936, 18950.434 12689.982, 18950.434 12599.055, 18962.043 12458.474, 18992.369 12327.43, 19008.477 12192.236, 19031.621 12065.311, 19031.695 11972.303, 19031.695 11891.743, 19031.695 11833.396, 19031.695 11776.613, 19008.789 11718.26, 18962.043 11671.34, 18950.434 11625.038, 18927.217 11578.735, 18927.217 11532.434, 18915.609 11486.132, 18915.609 11439.829, 18950.434 11393.528, 18962.043 11347.226, 18973.271 11290.487, 18973.652 11244.038, 18973.652 11177.87, 18984.221 11107.247, 19006.586 11049.092, 19008.477 10999.962, 19020.086 10942.084, 19020.086 10895.782, 19020.086 10849.48, 19020.086 10796.705, 19020.086 10745.71, 19020.086 10677.608, 19020.086 10617.972, 19020.086 10571.669, 19020.086 10525.367, 19020.086 10479.065, 19020.086 10432.763, 19020.086 10386.461, 19020.086 10328.583, 19020.086 10282.281, 19020.086 10224.404, 19020.086 10178.103, 19020.086 10131.8, 19020.086 10085.498, 19020.086 10020.689</trace>
</ink>
</file>

<file path=ppt/ink/ink337.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15734.828 10965.234, 15734.828 11021.286, 15734.828 11092.566, 15734.828 11138.866, 15734.828 11219.896, 15756.532 11306.463, 15758.045 11370.377, 15769.653 11428.255, 15792.872 11474.557, 15803.35 11540.627, 15814.502 11587.149, 15827.697 11636.613, 15839.305 11682.915, 15885.741 11694.491, 15941.947 11694.491, 15990.22 11694.491, 16036.654 11694.491, 16092.367 11694.491, 16150.376 11661.336, 16207.835 11637.594, 16268.828 11625.038, 16315.263 11613.462, 16370.45 11591.734, 16419.537 11578.939, 16454.566 11532.434, 16454.566 11486.132, 16454.566 11439.829, 16454.566 11382, 16454.566 11312.82, 16454.566 11255.532, 16454.566 11186.271, 16454.566 11128.627, 16454.566 11080.99, 16454.566 11034.688, 16454.566 10988.386, 16454.566 10923.891, 16408.131 10918.934, 16350.088 10884.207, 16303.653 10872.631, 16257.219 10861.056, 16199.175 10849.48, 16152.74 10849.48, 16106.306 10849.48, 16059.871 10849.48, 16013.436 10849.48, 15932.176 10849.48, 15839.305 10861.056, 15792.872 10872.631, 15736.738 10884.207, 15678.477 10895.782, 15630.35 10907.357, 15687.892 10918.934, 15734.828 10918.934, 15802.861 10918.934, 15862.523 10918.934, 15918.365 10918.934, 15978.61 10918.934, 16053.993 10918.934, 16117.913 10918.934, 16172.164 10918.934, 16245.609 10918.934, 16292.045 10918.934, 16338.479 10930.509, 16361.697 10976.811, 16276.124 11020.202, 16213.699 11034.688, 16141.133 11057.839, 16059.871 11069.415, 15990.22 11092.566, 15943.783 11092.566, 15897.349 11104.141, 15951.415 11115.716, 16001.827 11115.716, 16056.061 11115.716, 16106.306 11115.716, 16159.587 11115.716, 16220.031 11115.716, 16266.882 11115.716, 16245.609 11162.018, 16175.957 11208.319, 16095.176 11238.526, 16013.436 11277.772, 15920.567 11312.499, 15862.523 11324.075, 15932.176 11324.075, 15979.335 11305.267, 16048.262 11289.349, 16112.279 11278.709, 16175.957 11277.772, 16228.21 11277.772, 16309.998 11277.772, 16358.56 11277.772, 16396.523 11335.65, 16408.131 11381.952, 16350.903 11416.408, 16292.045 11416.679, 16236.197 11416.679, 16175.957 11416.679, 16094.698 11405.104, 16048.262 11381.952, 16001.827 11358.802, 16048.262 11358.802, 16094.698 11370.377, 16144.788 11380.366, 16207.839 11393.528, 16256.945 11416.543, 16303.39 11439.829, 16246.953 11462.534, 16189.406 11462.98, 16129.523 11462.98, 16075.86 11462.98, 16025.045 11474.557, 15978.61 11474.557</trace>
</ink>
</file>

<file path=ppt/ink/ink338.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17870.828 10849.48, 17870.828 10895.782, 17870.828 10963.123, 17870.828 11033.564, 17870.828 11104.141, 17870.828 11150.443, 17870.828 11207.673, 17870.828 11276.122, 17870.828 11324.075, 17870.828 11381.952, 17870.828 11428.255, 17870.828 11474.557, 17917.262 11486.132, 17963.695 11486.132, 18010.131 11486.132, 18056.564 11486.132, 18103 11486.132, 18149.436 11486.132, 18195.869 11486.132, 18242.305 11486.132, 18288.74 11451.405, 18335.174 11439.829, 18381.609 11416.679, 18428.043 11405.104, 18474.477 11370.377, 18520.912 11370.377, 18544.131 11324.075, 18544.131 11259.382, 18544.131 11208.749, 18544.131 11127.578, 18544.131 11080.99, 18544.131 11023.964, 18544.131 10977.136, 18544.131 10920.369, 18544.131 10873.747, 18544.131 10826.329, 18544.131 10780.027, 18520.912 10733.725, 18462.869 10710.574, 18404.824 10698.999, 18346.785 10698.999, 18277.129 10710.574, 18220.354 10721.898, 18172.652 10733.725, 18114.609 10756.876, 18068.174 10756.876, 18010.131 10768.452, 17952.088 10768.452, 17905.652 10780.027, 17859.217 10803.178, 17812.785 10814.754, 17859.217 10826.329, 17922.85 10847.979, 17975.305 10861.056, 18035.564 10871.071, 18103 10884.207, 18160.531 10895.68, 18219.088 10907.357, 18276.381 10918.784, 18335.174 10930.509, 18381.609 10930.509, 18335.174 10965.234, 18288.74 10988.386, 18207.479 11023.113, 18154.354 11044.301, 18091.391 11069.415, 18044.957 11080.99, 17998.521 11104.141, 18044.957 11127.292, 18101.846 11104.601, 18160.018 11092.907, 18217.496 11081.518, 18265.521 11069.415, 18219.088 11080.99, 18172.652 11092.566, 18103 11115.716, 18044.957 11127.292, 18091.391 11138.866, 18146.352 11138.866, 18193.834 11116.731, 18241.328 11115.716, 18230.697 11162.018, 18165.664 11216.826, 18114.609 11266.197, 18091.391 11312.499, 18137.826 11312.499, 18184.26 11312.499, 18230.697 11312.499, 18173.625 11312.499, 18104.293 11312.499, 18056.564 11312.499, 18114.609 11312.499, 18161.045 11312.499, 18207.479 11312.499, 18253.914 11312.499, 18300.348 11312.499, 18346.785 11312.499, 18393.217 11312.499, 18439.654 11312.499</trace>
</ink>
</file>

<file path=ppt/ink/ink339.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15874.132 13106.699, 15874.132 13176.152, 15874.132 13222.455, 15874.132 13268.757, 15874.132 13315.059, 15874.132 13361.361, 15874.132 13407.661, 15874.132 13453.964, 15874.132 13500.266, 15920.567 13534.993, 15967.002 13534.993, 16013.436 13534.993, 16071.479 13534.993, 16117.913 13534.993, 16164.35 13534.993, 16210.784 13534.993, 16257.219 13534.993, 16320.821 13514.856, 16370.251 13501.788, 16416.723 13490.194, 16466.176 13477.114, 16512.609 13465.54, 16547.436 13419.237, 16547.436 13372.936, 16547.436 13326.634, 16547.436 13268.757, 16547.436 13222.455, 16547.436 13176.152, 16547.436 13129.851, 16501.002 13095.124, 16454.566 13071.973, 16396.523 13037.247, 16338.479 13025.671, 16268.828 13014.096, 16222.392 13002.52, 16175.957 13002.52, 16129.523 13002.52, 16083.089 13014.096, 16036.654 13037.247, 15990.22 13048.822, 15955.393 13095.124, 16001.827 13106.699, 16071.479 13118.275, 16117.913 13118.275, 16175.502 13118.275, 16222.392 13118.275, 16268.828 13129.851, 16315.263 13129.851, 16361.697 13141.426, 16315.263 13176.152, 16245.609 13187.729, 16187.565 13199.304, 16117.913 13210.879, 16059.871 13222.455, 16117.913 13257.181, 16175.957 13257.181, 16234.001 13257.181, 16280.436 13257.181, 16335.594 13257.181, 16246.81 13280.033, 16187.565 13291.908, 16133.304 13302.729, 16083.089 13315.059, 16025.045 13326.634, 16071.479 13338.21, 16129.523 13338.21, 16175.957 13326.634, 16234.001 13315.059, 16294.103 13305.07</trace>
</ink>
</file>

<file path=ppt/ink/ink34.xml><?xml version="1.0" encoding="utf-8"?>
<ink xmlns="http://www.w3.org/2003/InkML">
  <definitions>
    <brush xml:id="br1">
      <brushProperty name="color" value="#000000"/>
      <brushProperty name="width" value="0.05953125" units="cm"/>
      <brushProperty name="tip" value="rectangle"/>
      <brushProperty name="fitToCurve" value="1"/>
      <brushProperty name="rasterOp" value="maskPen"/>
      <brushProperty name="height" value="0.119062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14764.31 2256, 14764.31 2383.821, 14764.31 2511.641, 14764.31 2639.461, 14764.31 2745.978, 14764.31 2852.495, 14764.31 2980.315, 14764.31 3108.135, 14721.582 3235.956, 14700.218 3342.473, 14678.853 3448.99</trace>
</ink>
</file>

<file path=ppt/ink/ink340.xml><?xml version="1.0" encoding="utf-8"?>
<ink xmlns="http://www.w3.org/2003/InkML">
  <definitions>
    <brush xml:id="br1">
      <brushProperty name="color" value="#3399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18172.652 12956.218, 18150.391 13033.438, 18137.826 13081.257, 18126.217 13141.426, 18115.682 13193.953, 18103 13245.605, 18103 13303.482, 18091.391 13349.784, 18091.391 13396.087, 18091.391 13442.389, 18137.826 13465.54, 18184.26 13477.114, 18230.697 13477.114, 18277.129 13477.114, 18323.566 13477.114, 18381.609 13477.114, 18439.211 13477.114, 18486.088 13477.114, 18532.521 13477.114, 18577.889 13423.485, 18624.355 13419.237, 18625.391 13372.936, 18625.391 13326.634, 18625.391 13268.757, 18625.391 13222.455, 18625.391 13176.152, 18625.391 13121.525, 18625.391 13071.973, 18625.391 13025.671, 18625.391 12979.369, 18558.072 12933.842, 18511.375 12922.523, 18456.611 12921.492, 18385.045 12921.492, 18326.055 12921.492, 18265.521 12921.492, 18219.088 12921.492, 18265.521 12956.218, 18311.955 12979.369, 18368.438 13002.52, 18416.436 13025.671, 18462.869 13048.822, 18474.477 13095.124, 18428.043 13141.426, 18381.609 13187.729, 18323.566 13234.03, 18277.129 13280.331, 18230.697 13315.059, 18277.129 13326.634, 18323.566 13303.482, 18370 13291.908, 18416.436 13280.331, 18462.869 13268.757, 18509.305 13245.605, 18453.314 13222.455, 18406.877 13222.455, 18359.592 13222.455</trace>
</ink>
</file>

<file path=ppt/ink/ink341.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16918.914 14113.768, 16896.361 14046.961, 16895.695 13999.614, 16884.088 13920.128, 16872.48 13870.682, 16872.48 13808.893, 16872.48 13754.926, 16872.48 13701.219, 16872.48 13650.746, 16872.48 13604.444, 16872.48 13558.143, 16895.695 13511.842, 16906.102 13457.562, 16917.447 13400.479, 16930.521 13338.21, 16953.74 13291.908, 17000.174 13257.181, 17046.131 13189.16, 17093.045 13187.729, 17162.697 13187.729, 17217.029 13187.729, 17287.852 13187.729, 17345.635 13187.729, 17394.871 13222.455, 17450.232 13234.03, 17497.658 13268.757, 17545.584 13303.482, 17592.217 13338.21, 17638.652 13372.936, 17673.479 13419.237, 17685.088 13465.54, 17696.697 13534.993, 17719.914 13616.021, 17731.521 13697.049, 17731.521 13754.926, 17731.521 13835.955, 17731.521 13928.559, 17731.521 13974.861, 17731.521 14021.163, 17731.521 14079.039, 17731.521 14160.068, 17731.521 14206.37, 17731.521 14252.672, 17731.521 14298.975, 17731.521 14345.276, 17685.088 14345.276, 17685.088 14290.199, 17673.479 14241.097, 17663.336 14170.302, 17650.26 14090.616, 17650.26 13998.012, 17638.652 13928.559, 17627.256 13849.008, 17627.045 13789.652, 17627.045 13743.351, 17627.045 13663.931, 17627.045 13593.934, 17615.436 13546.567, 17580.609 13592.87, 17580.609 13639.173, 17569 13720.199, 17569 13793.726, 17557.393 13870.682, 17557.393 13922.688, 17557.393 13998.012, 17557.393 14044.314, 17557.393 14090.616, 17557.393 14160.068, 17557.393 14206.37, 17545.783 14090.616, 17534.547 13978.556, 17534.176 13882.257, 17534.176 13769.356, 17534.176 13662.323, 17534.176 13541.396, 17534.176 13477.114, 17534.176 13430.812, 17534.176 13384.512, 17569 13458.612, 17569 13534.993, 17569 13605.769, 17569 13720.199, 17569 13823.726, 17569 13916.983, 17569 13974.322, 17569 14032.737, 17569 14079.039, 17546.143 14136.2, 17545.783 14183.219, 17499.35 14125.342, 17488.508 14071.294, 17476.131 14009.586, 17476.131 13934.957, 17464.521 13870.682, 17464.521 13818.12, 17452.914 13754.926, 17442.859 13684.763, 17441.305 13604.444, 17441.305 13544.222, 17441.305 13488.795, 17429.695 13409.135, 17429.695 13361.361, 17429.695 13442.389, 17429.695 13507.197, 17429.695 13592.87, 17429.695 13679.187, 17429.695 13789.652, 17429.695 13896.942, 17429.695 13963.285, 17429.695 14021.163, 17429.695 14085.024, 17429.695 14136.918, 17383.262 14102.19, 17350.051 14017.642, 17336.826 13951.71, 17313.609 13882.257, 17302.096 13767.451, 17290.393 13673.897, 17290.393 13581.599, 17290.393 13523.454, 17290.393 13477.114, 17290.393 13397.361, 17290.393 13350.769, 17290.393 13488.69, 17290.393 13585.91, 17290.393 13685.475, 17290.393 13760.242, 17278.785 13847.53, 17268.291 13910.312, 17255.564 13986.437, 17255.564 14037.039, 17243.957 14090.616, 17232.348 14148.492, 17220.74 14194.795, 17174.307 14148.492, 17174.307 14093.114, 17151.088 14021.163, 17140.217 13934.448, 17127.869 13859.105, 17127.869 13785.306, 17127.869 13685.475, 17127.869 13576.99, 17116.262 13500.266, 17116.262 13453.964, 17116.262 13380.534, 17116.262 13328.472, 17150.414 13405.645, 17162.697 13488.69, 17174.055 13556.646, 17174.307 13650.746, 17183.965 13727.811, 17185.914 13835.955, 17185.914 13903.517, 17185.914 13963.285, 17185.914 14044.314, 17185.914 14090.616, 17151.088 14026.244, 17127.869 13974.861, 17117.32 13922.251, 17104.652 13870.682, 17104.652 13807.906, 17093.045 13731.775, 17093.045 13651.593, 17081.436 13581.293, 17081.436 13533.774, 17081.436 13468.474, 17081.436 13422.086, 17081.436 13477.114, 17081.436 13534.052, 17081.436 13592.87, 17081.436 13697.049, 17081.436 13753.07, 17081.436 13824.379, 17081.436 13870.682, 17081.436 13928.559, 17081.436 13984.67, 17081.436 13913.529, 17081.436 13835.955, 17081.436 13743.351, 17081.436 13639.173, 17081.436 13512.812, 17081.436 13430.812, 17081.436 13351.354, 17058.219 13291.908, 17036.049 13236.644, 17023.393 13177.641, 17011.783 13234.03, 17011.783 13280.331, 17011.783 13384.512, 17011.783 13501.68, 17000.174 13650.746, 16989.43 13790.022, 16988.566 13940.135, 17009.584 14044.922, 17011.783 14136.918, 17011.783 14217.945, 16988.566 14264.248</trace>
</ink>
</file>

<file path=ppt/ink/ink342.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4755.032 14250.295, 4755.032 14079.812, 4755.032 13816.027, 4755.032 13578.177, 4755.032 13294.701, 4755.032 13024.854, 4755.032 12758.556, 4755.032 12588.07, 4755.032 12374.966, 4755.032 12204.481, 4755.032 11991.375, 4755.032 11820.891, 4755.032 11650.406, 4755.032 11479.922, 4755.032 11309.438, 4840.518 11138.954, 5043.886 11016.251, 5252.192 10973.709, 5481.669 10925.849, 5738.13 10883.227, 5909.104 10797.983, 6120.879 10797.983, 6333.496 10756.375, 6507.511 10755.363, 6712.193 10755.363, 6892.201 10755.363, 7100.257 10755.363, 7276.892 10797.983, 7447.866 10883.227, 7618.839 10968.469, 7789.813 11138.954, 7918.043 11309.438, 7960.786 11479.922, 8003.53 11650.406, 8003.53 11863.513, 8003.53 12033.997, 8003.53 12204.481, 8003.53 12374.966, 8003.53 12545.45, 8003.53 12752.267, 8003.53 13014.282, 8046.273 13184.768, 8089.016 13355.251, 8089.016 13525.735, 8131.76 13696.22, 8174.503 13866.706, 8174.503 14037.189, 8217.246 14207.675, 8217.246 14378.158</trace>
</ink>
</file>

<file path=ppt/ink/ink343.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3729.19 11181.574, 3926.159 11181.574, 4105.535 11100.492, 4277.722 11057.267, 4647.75 10975.714, 4910.72 10930.929, 5203.697 10888.588, 5422.934 10883.227, 5652.526 10883.227, 5866.36 10883.227, 6079.603 10883.227, 6251.051 10883.227, 6422.024 10883.227, 6635.741 10883.227, 6806.715 10883.227, 6977.688 10883.227, 7185.616 10883.227, 7362.378 10968.469, 7533.353 11011.09, 7704.326 11011.09, 7875.299 11011.09, 8046.273 11011.09, 8217.246 11011.09, 8388.221 11011.09, 8559.194 11011.09, 8687.425 10840.604, 8858.396 10755.363, 8858.396 10584.878, 8901.141 10414.394, 8901.141 10243.91, 8943.884 10073.425, 8986.627 9775.077, 9067.31 9493.501, 9072.114 9263.623, 9112.354 9062.999, 9155.134 8762.016, 9157.601 8547.314, 9157.601 8334.323, 9157.601 8112.854, 9157.601 7906.126, 9157.601 7729.264, 9157.601 7558.779, 9114.857 7388.293, 9029.371 7217.81, 9029.371 7005.254, 8986.627 6834.22, 8943.884 6663.735, 8943.884 6493.251, 8943.884 6322.766, 8943.884 6152.281, 8772.91 6024.418, 8601.938 5896.555, 8430.964 5811.312, 8217.335 5768.735, 8004.797 5726.703, 7832.556 5726.071, 7533.353 5726.071, 7319.636 5726.071, 7105.918 5726.071, 6934.945 5726.071, 6763.972 5811.312, 6550.254 5896.555, 6336.537 5939.176, 6080.077 5981.797, 5909.104 6024.418, 5738.13 6024.418, 5496.039 6067.04, 5241.562 6067.04, 5023.216 6109.661, 4840.518 6194.903, 4629.051 6279.024, 4413.084 6450.629, 4242.111 6621.114, 4156.624 6791.599, 4071.137 6962.083, 3985.651 7132.567, 3942.907 7303.052, 3857.42 7516.157, 3771.934 7729.264, 3729.19 7984.99, 3686.447 8240.717, 3686.447 8496.443, 3643.703 8752.17, 3600.96 8965.275, 3600.96 9135.76, 3558.217 9306.245, 3558.217 9509.171, 3515.473 9732.455, 3515.473 9902.939, 3515.473 10116.046, 3515.473 10329.151, 3515.473 10499.636, 3515.473 10712.742, 3515.473 10883.227, 3515.473 11053.711, 3600.96 11224.196</trace>
</ink>
</file>

<file path=ppt/ink/ink34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4883.262 6450.629, 4883.262 6104.111, 4883.262 5896.555, 4955.494 5716.495, 5011.492 5427.722, 5047.763 5174.552, 5096.979 4916.269, 5139.081 4664.389, 5139.722 4490.058, 5182.466 4319.574, 5222.535 4071.85, 5267.953 3893.362, 5310.696 3680.257, 5310.696 3509.772, 5310.696 3186.959, 5310.696 3006.647, 5310.696 2796.945, 5310.696 2572.108, 5310.696 2401.623, 5310.696 2231.138, 5481.669 2060.654, 5695.387 2018.033, 5866.36 1975.412, 6080.077 1975.412, 6251.051 1932.791, 6422.024 1932.791, 6660.431 1894.67, 6920.453 1852.365, 7130.833 1847.549, 7341.662 1847.549, 7555.601 1847.549, 7733.222 1847.549, 7915.236 1847.549, 8126.093 1847.549, 8345.477 1847.549, 8559.194 1847.549, 8730.167 1890.17, 8937.253 1975.412, 9114.857 2018.033, 9285.831 2060.654, 9456.805 2145.896, 9627.778 2145.896, 9713.266 2316.381, 9713.266 2486.865, 9713.266 2657.35, 9713.266 2827.834, 9631.071 3034.374, 9585.035 3286.384, 9542.292 3501.137, 9461.85 3750.408, 9414.062 4003.821, 9414.062 4191.71, 9414.062 4362.195, 9371.317 4532.679, 9371.317 4788.406, 9328.575 5044.132, 9285.831 5257.238, 9243.088 5427.722, 9243.088 5598.207, 9200.345 5809.73, 9200.345 5981.797, 9157.601 6152.281</trace>
</ink>
</file>

<file path=ppt/ink/ink34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9173.699 6012.795, 9288.222 6012.795, 9456.23 6012.795, 9635.101 6012.795, 9815.934 6012.795, 9969.961 6012.795, 10098.257 6012.795, 10225.812 6012.795, 10352.632 6087.944, 10461.323 6166.869, 10564.334 6269.583, 10590.085 6397.978, 10615.838 6526.372, 10615.838 6680.444, 10615.838 6783.16, 10641.591 6962.912, 10641.591 7074.103, 10641.591 7245.378, 10663.707 7355.646, 10667.344 7527.846, 10692.782 7654.682, 10718.465 7758.189, 10718.849 7887.349, 10744.207 8013.784, 10744.601 8144.137, 10744.601 8349.567, 10796.105 8452.283, 10796.105 8575.687, 10819.868 8705.104, 10847.611 8837.465, 10873.362 8965.858, 10873.362 9094.254, 10873.362 9222.647, 10899.116 9325.363, 10899.116 9453.756, 10924.868 9582.15, 10950.62 9684.866, 10976.373 9787.581, 11026.456 9913.137, 11079.383 10044.369, 11130.888 10147.084, 11182.393 10249.8, 11208.146 10352.516, 11233.897 10455.23, 11259.65 10557.945, 11259.65 10683.584, 11130.888 10686.34, 11002.125 10686.34, 10847.611 10686.34, 10641.591 10686.34, 10508.728 10686.34, 10332.561 10686.34, 10200.703 10686.34, 10023.531 10712.018, 9891.001 10734.044, 9688.749 10763.376, 9535.901 10763.376, 9353.967 10763.376, 9250.957 10763.376, 9122.193 10763.376, 8941.927 10763.376, 8813.165 10763.376</trace>
</ink>
</file>

<file path=ppt/ink/ink34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4641.262 6346.62, 4538.252 6346.62, 4410.644 6346.62, 4258.702 6346.62, 4129.402 6346.62, 4023.203 6346.62, 3920.192 6346.62, 3791.43 6346.62, 3688.42 6346.62, 3559.658 6346.62, 3456.648 6346.62, 3353.638 6346.62, 3224.875 6346.62, 3096.113 6346.62, 2993.103 6346.62, 2890.093 6346.62, 2761.331 6397.978, 2658.321 6475.014, 2555.311 6552.051, 2452.301 6654.766, 2400.796 6779.885, 2349.291 6885.875, 2299.787 7010.28, 2248.295 7162.318, 2220.529 7271.058, 2194.776 7450.809, 2169.024 7630.561, 2143.271 7810.312, 2143.271 7913.028, 2117.519 8015.743, 2117.519 8118.458, 2117.519 8221.174, 2117.519 8323.889, 2117.519 8452.283, 2117.519 8577.036, 2117.519 8709.071, 2117.519 8834.721, 2117.519 8991.538, 2117.519 9142.492, 2117.519 9299.684, 2117.519 9422.927, 2117.519 9556.472, 2117.519 9659.187, 2117.519 9787.581, 2117.519 9907.747, 2117.519 10018.691, 2117.519 10198.441, 2117.519 10352.516, 2117.519 10506.588, 2117.519 10634.981, 2117.519 10737.696, 2117.519 10840.412, 2117.519 10968.807, 2117.519 11071.522, 2117.519 11174.236, 2117.519 11276.952, 2242.913 11353.989, 2349.291 11353.989, 2471.873 11353.989, 2624.813 11353.989, 2803.485 11353.989, 3003.689 11353.989, 3186.838 11353.989, 3365.684 11353.989, 3497.351 11353.989, 3611.013 11353.989, 3714.173 11353.989, 3817.183 11353.989</trace>
</ink>
</file>

<file path=ppt/ink/ink34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6160.659 2751.586, 6281.533 2751.586, 6418.184 2802.943, 6546.945 2854.301, 6672.012 2929.494, 6778.718 3008.374, 6881.728 3085.41, 7004.289 3159.355, 7132.865 3239.483, 7242.263 3290.841</trace>
</ink>
</file>

<file path=ppt/ink/ink34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9096.442 2623.192, 8941.927 2725.907, 8787.412 2828.622, 8684.402 2879.98, 8555.64 2957.017, 8426.878 3008.374, 8323.867 3059.731, 8220.857 3162.447</trace>
</ink>
</file>

<file path=ppt/ink/ink34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6003.552 4680.626, 6073.556 4680.626, 6163.628 4680.626, 6228.729 4680.626, 6294.058 4654.569, 6393.859 4650.688, 6498.942 4635.719, 6589.013 4635.719, 6694.095 4620.75, 6799.178 4620.75, 6934.286 4620.75, 7024.356 4620.75, 7129.439 4620.75, 7234.521 4620.75, 7354.616 4620.75, 7459.698 4620.75, 7594.805 4620.75, 7684.876 4620.75, 7789.959 4620.75, 7880.029 4620.75, 7983.622 4620.75, 8060.171 4620.75, 8120.219 4620.75, 8180.267 4620.75, 8299.106 4620.75, 8389.398 4620.75, 8449.768 4620.75, 8510.526 4620.75, 8596.215 4620.75, 8658.353 4620.75, 8720.692 4620.75, 8780.738 4620.75, 8840.786 4620.75, 8855.799 4680.626, 8810.763 4740.501, 8780.738 4800.377, 8735.704 4860.252, 8705.68 4920.128, 8645.633 4994.973, 8572.498 5067.898, 8510.526 5099.755, 8405.443 5159.63, 8345.396 5189.568, 8285.349 5204.537, 8210.29 5234.475, 8144.136 5260.861, 8060.171 5294.35, 7994.196 5307.508, 7895.042 5339.257, 7816.269 5352.348, 7699.888 5384.164, 7611.667 5384.164, 7504.734 5399.132, 7431.177 5399.132, 7339.604 5399.132, 7264.74 5399.132, 7174.474 5399.132, 7114.427 5399.132, 7039.368 5399.132, 6934.286 5399.132, 6874.237 5399.132, 6814.19 5399.132, 6709.107 5399.132, 6619.037 5369.195, 6543.978 5354.226, 6483.931 5339.257, 6423.883 5324.289, 6363.836 5309.319, 6288.777 5279.381, 6228.729 5249.444, 6168.682 5219.506, 6138.659 5159.63, 6138.659 5099.755, 6138.659 5039.879, 6198.705 5039.879, 6273.765 5039.879, 6348.824 5039.879, 6432.786 5011.971, 6525.588 4996.095, 6589.013 4994.973, 6684.971 4981.304, 6799.178 4980.004, 6908.511 4980.004, 7009.344 4980.004, 7101.62 4980.004, 7189.486 4980.004, 7249.533 4980.004, 7309.581 4980.004, 7369.628 4980.004, 7458.739 4980.004, 7519.574 4980.004, 7579.793 4980.004, 7519.746 5024.911, 7429.675 5054.848, 7345.108 5054.848, 7219.509 5084.786, 7107.392 5098.761, 6934.286 5114.724, 6780.216 5114.724, 6649.06 5114.724, 6589.013 5114.724, 6498.942 5114.724, 6438.895 5084.786, 6363.836 5069.817, 6303.788 5054.848, 6232.424 5041.722, 6168.682 5024.911, 6331.403 4950.666, 6438.895 4935.097, 6555.951 4891.327, 6694.095 4875.221, 6852.554 4860.857, 6979.321 4860.252, 7092.201 4846.183, 7219.509 4845.284, 7332.292 4831.227, 7414.663 4830.315, 7474.71 4815.346, 7575.782 4801.378, 7497.001 4786.86, 7354.616 4785.409, 7223.898 4785.409, 7024.356 4785.409, 6853.824 4785.409, 6664.072 4785.409, 6533.191 4785.409, 6393.859 4785.409, 6333.812 4785.409, 6243.741 4785.409, 6183.694 4785.409, 6123.646 4785.409, 6063.599 4785.409, 6168.682 4785.409, 6265.329 4785.409, 6348.824 4785.409, 6447.686 4785.409, 6558.989 4800.377, 6671.429 4814.392, 6769.155 4830.315, 6853.006 4830.315, 6934.286 4830.315, 7003.893 4830.315, 7109.629 4830.315, 7172.253 4830.315, 7234.521 4830.315, 7174.474 4830.315, 7099.415 4845.284, 7010.75 4860.02, 6919.273 4875.221, 6844.441 4890.146, 6769.155 4905.159, 6679.084 4935.097, 6619.037 4935.097, 6709.107 4950.066, 6793.406 4950.066, 6889.25 4950.066, 7014.619 4922.286, 7159.462 4920.128, 7299.296 4906.186, 7414.663 4905.159, 7512.179 4891.269, 7609.817 4890.19, 7705.374 4890.19, 7789.959 4890.19, 7857.402 4890.19, 7949.542 4890.19, 8011.357 4890.19, 8073.078 4890.19, 8000.124 4890.19, 7940.078 4890.19, 7850.005 4890.19, 7774.947 4920.128, 7699.888 4965.035, 7624.829 4980.004, 7564.781 5009.942, 7654.852 5039.879, 7714.9 5039.879, 7804.97 5024.911, 7892.311 4995.88, 7998.903 4965.34, 8102.215 4935.843, 8180.267 4920.128, 8255.325 4905.159, 8315.373 4905.159, 8210.29 4950.066, 8075.183 5024.911, 7996.428 5051.087, 7895.042 5099.755, 7834.994 5114.724, 7774.947 5129.693, 7714.9 5159.63, 7654.852 5174.599, 7594.805 5189.568, 7534.758 5204.537, 7594.805 5189.568, 7667.77 5160.675, 7797.063 5117.352, 7880.029 5099.755, 7962.067 5058.854, 8042.86 5026.057, 8105.207 5009.942, 8200.314 4996.393, 8281.654 4966.877, 8354.73 4951.954, 8420.455 4935.097, 8480.502 4905.159, 8540.551 4875.221, 8600.597 4860.252, 8660.645 4845.284, 8600.597 4815.346, 8540.551 4815.346, 8450.479 4830.315, 8315.373 4860.252, 8197.221 4874.979, 8075.183 4905.159, 7956.578 4934.726, 7834.994 4965.035, 7747.063 4979.648, 7654.852 5009.942, 7594.805 5009.942, 7504.734 5024.911, 7417.796 5039.358, 7355.854 5039.879, 7279.557 5054.848, 7210.587 5068.603, 7129.439 5069.817, 7024.356 5084.786, 6934.286 5099.755, 6874.237 5099.755, 6814.19 5114.724, 6724.119 5114.724, 6664.072 5114.724, 6592.333 5129.693, 6518.399 5144.662, 6453.907 5159.63, 6393.859 5159.63, 6318.8 5159.63, 6258.753 5159.63, 6198.705 5159.63, 6138.659 5159.63, 6078.611 5129.693, 6018.563 5084.786, 5988.54 5024.911, 5943.504 4965.035, 5928.493 4905.159, 5898.469 4845.284, 5883.457 4785.409, 5955.996 4770.44, 6031.354 4770.44, 6093.623 4770.44, 6193.794 4770.44, 6268.897 4770.44, 6343.169 4770.44, 6417.872 4770.44, 6493.051 4770.44, 6589.013 4770.44, 6649.06 4770.44, 6768.226 4770.44</trace>
</ink>
</file>

<file path=ppt/ink/ink35.xml><?xml version="1.0" encoding="utf-8"?>
<ink xmlns="http://www.w3.org/2003/InkML">
  <definitions>
    <brush xml:id="br1">
      <brushProperty name="color" value="#000000"/>
      <brushProperty name="width" value="0.05953125" units="cm"/>
      <brushProperty name="tip" value="rectangle"/>
      <brushProperty name="fitToCurve" value="1"/>
      <brushProperty name="rasterOp" value="maskPen"/>
      <brushProperty name="height" value="0.119062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14123.376 2937.709, 14272.926 2937.709, 14358.384 2937.709, 14443.843 2937.709, 14529.301 2937.709, 14636.122 2937.709, 14721.582 2937.709, 14807.039 2937.709, 14892.497 2937.709, 14977.956 2937.709, 15063.412 2937.709, 15148.87 2937.709, 15234.329 2937.709, 15319.787 2937.709</trace>
</ink>
</file>

<file path=ppt/ink/ink35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6303.788 5234.475, 6303.788 5337.376, 6303.788 5413.618, 6303.788 5487.722, 6332.078 5562.061, 6362.734 5636.439, 6392.756 5711.278, 6423.883 5788.323, 6453.907 5848.199, 6498.942 5908.074, 6558.989 5923.043, 6619.037 5923.043, 6679.084 5863.168, 6739.131 5818.261, 6769.155 5758.386, 6813.12 5685.675, 6841.535 5612.704, 6872.839 5538.036, 6902.559 5477.372, 6917.633 5417.373, 6962.146 5343.569, 6979.321 5279.463, 7039.368 5339.257, 7039.368 5414.101, 7054.379 5488.946, 7099.415 5563.79, 7129.439 5623.666, 7159.462 5683.542, 7174.474 5743.417, 7204.498 5818.261, 7234.521 5878.137, 7294.569 5908.074, 7366.856 5908.074, 7440.004 5923.043, 7501.405 5923.043, 7564.781 5923.043, 7624.829 5893.105, 7684.876 5848.199, 7759.057 5774.23, 7804.97 5683.542, 7819.982 5623.666, 7878.506 5506.447, 7908.777 5432.888, 7951.915 5345.587, 7983.713 5282.17, 8015.136 5219.506, 8045.16 5159.63, 8116.201 5114.724, 8120.219 5196.989, 8120.219 5279.381, 8120.219 5339.257, 8120.219 5413.152, 8120.219 5487.708, 8120.219 5562.39, 8150.242 5623.666, 8165.254 5683.542, 8210.29 5743.417, 8270.337 5788.323, 8330.385 5788.323, 8375.42 5728.448, 8434.403 5625.787, 8478.778 5508.212, 8509.806 5445.477, 8524.017 5373.748, 8539.398 5311.616, 8555.562 5249.444, 8555.562 5189.568, 8555.562 5105.762, 8555.562 5030.748, 8555.562 4965.035, 8555.562 4905.159, 8555.562 4965.035, 8525.538 5054.848, 8480.502 5159.63, 8465.491 5249.444, 8435.467 5309.319, 8405.443 5369.195, 8405.443 5309.319, 8508.402 5221.095, 8584.5 5160.352, 8645.633 5114.724, 8705.68 5084.786, 8645.633 5144.662, 8585.586 5174.599, 8480.502 5249.444, 8375.42 5324.289, 8300.36 5354.226, 8240.313 5384.164, 8285.349 5324.289, 8330.385 5264.413, 8270.337 5279.381, 8150.242 5339.257, 8080.98 5380.696, 8000.124 5429.07, 7931.806 5456.32, 7865.018 5503.915, 7789.959 5533.852, 7729.912 5563.79, 7774.947 5503.915, 7847.609 5460.601, 7910.054 5414.101, 7850.005 5369.195, 7781.794 5384.164, 7684.876 5414.101, 7574.986 5427.799, 7474.71 5459.008, 7405.267 5472.857, 7339.604 5488.946, 7279.557 5488.946, 7354.616 5414.101, 7429.675 5399.132, 7518.053 5355.07, 7594.47 5324.456, 7654.852 5309.319, 7728.612 5294.609, 7788.913 5279.903, 7701.625 5353.359, 7594.805 5399.132, 7467.44 5427.355, 7354.616 5459.008, 7280.572 5471.314, 7174.474 5488.946, 7114.427 5488.946, 7054.379 5488.946, 6964.309 5488.946, 6904.261 5488.946, 6844.213 5488.946, 6784.167 5488.946, 6724.119 5503.915, 6694.095 5563.79, 6619.037 5638.634, 6543.978 5668.572, 6483.931 5653.604, 6483.931 5593.728, 6528.966 5533.852, 6589.013 5488.946, 6649.06 5459.008</trace>
</ink>
</file>

<file path=ppt/ink/ink351.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6664.072 5773.354, 6619.037 5848.199, 6558.989 5967.95, 6528.966 6027.825, 6483.931 6102.67, 6468.918 6177.514, 6438.895 6252.358, 6409.006 6326.867, 6378.848 6402.047, 6364.171 6475.221, 6333.812 6536.767, 6318.8 6611.612, 6303.788 6671.487, 6273.765 6761.301, 6258.753 6821.176, 6228.729 6881.051, 6213.717 6940.927, 6168.682 7000.802, 6138.659 7060.678, 6093.623 7120.553, 6078.611 7180.429, 6018.563 7285.211, 5988.54 7345.086, 5945.32 7416.31, 5913.481 7494.776, 5883.457 7554.651, 5853.532 7629.299, 5823.929 7703.304, 5808.398 7763.485, 5778.375 7824.091, 5763.363 7898.935, 5733.339 7973.78, 5718.327 8033.655, 5703.315 8093.531, 5703.315 8153.407, 5703.315 8213.282, 5703.315 8273.157, 5703.315 8362.971, 5688.304 8437.814, 5658.28 8512.659, 5643.268 8572.535, 5643.268 8632.41, 5628.256 8692.285, 5613.245 8767.131, 5598.232 8827.005, 5583.221 8886.882, 5568.209 8946.756, 5523.173 9006.632, 5508.162 9066.508, 5463.126 9126.384, 5433.103 9186.259, 5373.055 9246.135</trace>
</ink>
</file>

<file path=ppt/ink/ink352.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7414.663 6237.39, 7414.663 6327.203, 7414.663 6387.079, 7414.663 6446.954, 7399.651 6551.736, 7369.628 6626.581, 7354.616 6731.362, 7354.616 6801.03, 7339.604 6881.051, 7326.186 6947.95, 7309.581 7030.74, 7296.183 7097.534, 7264.544 7180.429, 7249.533 7240.304, 7219.509 7300.18, 7174.474 7375.025, 7144.45 7449.869, 7099.415 7524.713, 7054.379 7629.496, 6994.332 7689.371, 6964.309 7749.246, 6919.273 7809.122, 6889.25 7868.998, 6889.25 7943.842, 6889.25 8003.717, 6904.261 8063.593, 6919.273 8138.438, 6934.286 8228.25, 6949.296 8318.064, 6979.321 8422.846, 6979.321 8512.659, 6979.321 8572.535, 6979.321 8647.379, 6979.321 8707.255, 6979.321 8782.099, 6979.321 8841.975, 6979.321 8901.851, 6964.309 8991.664, 6934.286 9081.476, 6919.273 9156.321, 6889.25 9246.135, 6844.213 9350.917, 6814.19 9425.761, 6769.155 9485.637, 6754.143 9545.512, 6709.107 9605.388, 6664.072 9665.263, 6619.037 9725.139</trace>
</ink>
</file>

<file path=ppt/ink/ink353.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8360.408 5593.728, 8360.408 5653.604, 8360.408 5758.386, 8360.408 5845.029, 8360.408 5938.012, 8360.408 6024.017, 8345.396 6132.607, 8330.932 6219.148, 8300.36 6327.203, 8285.925 6427.971, 8255.325 6536.767, 8226.528 6637.272, 8180.267 6746.332, 8151.44 6818.189, 8105.207 6910.989, 8062.864 6995.434, 8015.136 7075.647, 8000.124 7135.522, 7970.101 7195.398, 7910.054 7270.242, 7895.042 7330.118, 7880.029 7389.993, 7880.029 7449.869, 7940.078 7524.713, 7999.014 7598.45, 8029.597 7673.302, 8059.537 7747.982, 8074.319 7822.367, 8090.195 7883.967, 8120.219 7943.842, 8165.254 8003.717, 8225.302 8018.687, 8285.349 8048.624, 8315.002 8122.731, 8328.443 8207.474, 8330.385 8301.643, 8330.385 8361.765, 8300.36 8437.814, 8271.709 8523.523, 8225.302 8602.473, 8195.277 8662.348, 8150.242 8722.224, 8105.207 8812.037, 8045.16 8901.851, 7985.113 9006.632, 7940.078 9081.476, 7910.054 9141.352, 7850.005 9216.197, 7834.994 9276.072, 7834.994 9335.948, 7895.042 9365.886, 7955.089 9395.823, 8000.124 9455.699, 8000.124 9530.543, 8000.124 9590.419, 8000.124 9650.294, 8000.124 9710.17, 8000.124 9770.045, 7955.089 9844.89, 7925.065 9904.765, 7880.029 9979.61, 7834.994 10054.453</trace>
</ink>
</file>

<file path=ppt/ink/ink35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9597.043 3939.85, 9818.696 3939.85, 10033.847 3879.87, 10288.801 3836.522, 10530.603 3768.153, 10740.013 3732.742, 10912.691 3664.273, 11085.868 3629.307, 11256.916 3562.163, 11399.242 3490.588, 11537.873 3421.472, 11676.503 3352.354, 11815.135 3283.237, 11953.766 3214.12, 12092.396 3145.003, 12344.552 3145.003</trace>
</ink>
</file>

<file path=ppt/ink/ink35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11401.161 2204.873, 11505.084 2308.498, 11629.79 2391.397, 11712.927 2432.847, 11796.064 2495.022, 11887.963 2550.002, 11983.125 2619.371, 12075.127 2656.067, 12190.969 2743.721, 12320.015 2798.868, 12419.598 2868.071, 12523.519 2888.796, 12627.441 2950.971, 12752.147 2992.42, 12856.068 3033.87, 12959.992 3054.595, 13043.13 3096.045, 13147.052 3096.045, 13230.189 3116.77, 13350.782 3116.77, 13438.032 3137.495, 13540.312 3137.495, 13644.629 3137.495, 13729.014 3158.22, 13867.238 3158.22, 13999.212 3158.22, 14133.836 3158.22, 14245.443 3158.22, 14352.547 3158.22, 14487.565 3158.22, 14581.174 3158.22, 14678.532 3158.22, 14825.116 3158.22, 14955.294 3137.495, 15038.432 3096.045, 15174.415 3056.965, 15300.025 2998.14, 15408.58 2932.885, 15495.688 2847.346, 15620.02 2744.002, 15682.748 2660.821, 15745.101 2577.922, 15828.239 2495.022, 15909.333 2374.744, 15971.227 2270.791, 16033.619 2167.108, 16077.651 2080.523, 16098.437 1997.623, 16119.22 1914.724, 16119.22 1831.824, 16119.22 1733.19, 16036.082 1645.299, 15952.944 1562.4, 15869.807 1520.95, 15767.108 1459.506, 15641.179 1417.325, 15496.28 1355.403, 15412.55 1334.425, 15267.06 1272.25, 15104.39 1211.424, 14913.725 1168.626, 14734.794 1109.153, 14518.822 1065.001, 14340.699 986.062, 14144.702 940.651, 13986.632 901.247, 13791.366 857.751, 13655.698 819.1, 13500.386 816.302, 13417.248 795.577, 13292.542 795.577, 13182.019 795.577, 13022.345 816.302, 12911.138 834.783, 12752.147 857.751, 12641.521 876.137, 12461.166 940.651, 12301.995 1000.17, 12149.4 1065.001, 12024.847 1127.1, 11899.987 1189.351, 11796.204 1251.443, 11712.927 1313.7, 11567.437 1417.325, 11463.515 1500.225, 11380.377 1603.849, 11318.023 1686.749, 11236.369 1787.418, 11173.974 1891.126, 11130.965 1988.226, 11070.466 2076.825, 11027.043 2163.423, 11006.259 2246.323, 10985.474 2349.947, 11006.259 2453.572, 11047.827 2536.472, 11089.396 2619.371, 11191.506 2701.368, 11292.65 2762.921, 11434.575 2843.28, 11600.876 2907.899, 11692.143 2930.246, 11788.793 2930.246, 11879.202 2950.971, 11975.762 2970.227, 12107.831 2971.695, 12261.769 2971.695, 12481.95 2971.695, 12701.663 2971.695</trace>
</ink>
</file>

<file path=ppt/ink/ink35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12045.479 2660.821, 12066.263 2577.922, 12138.485 2451.893, 12187.704 2318.261, 12253.282 2142.797, 12273.693 1999.272, 12294.891 1873.274, 12315.676 1790.374, 12336.06 1687.944, 12356.458 1565.538, 12396.361 1462.442, 12438.843 1359.754, 12499.993 1255.626, 12565.088 1147.901, 12648.226 1085.726, 12731.363 1023.551, 12814.5 1002.826, 12912.598 982.101, 12996.282 982.101, 13084.698 1044.276, 13167.836 1106.451, 13250.974 1189.351, 13271.757 1292.975, 13209.405 1375.875, 13126.268 1458.775, 13043.13 1520.95, 12939.207 1562.4, 12835.284 1562.4, 12689.794 1583.124, 12565.088 1583.124, 12481.95 1583.124, 12398.813 1583.124</trace>
</ink>
</file>

<file path=ppt/ink/ink35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12274.106 1583.124, 12336.4 1686.66, 12357.244 1769.649, 12419.598 1852.549, 12461.166 1956.173, 12523.519 2039.073, 12565.088 2163.423, 12626.514 2306.336, 12669.01 2412.122, 12731.363 2495.022, 12793.717 2619.371, 12856.068 2702.271, 12897.64 2785.171, 12977.225 2886.435</trace>
</ink>
</file>

<file path=ppt/ink/ink35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13645.876 1458.775, 13645.876 1561.803, 13604.62 1665.4, 13604.308 1786.461, 13583.523 1914.724, 13583.523 1997.623, 13583.523 2080.523, 13583.523 2204.873, 13583.523 2329.222, 13604.308 2412.122, 13645.876 2495.022, 13729.014 2557.197, 13812.151 2577.922, 13916.074 2577.922, 14019.996 2474.297, 14103.134 2412.122, 14164.368 2310.17, 14226.565 2226.867, 14287.599 2106.421, 14330.277 2002.065, 14352.547 1893.999, 14394.115 1811.099, 14394.115 1728.199, 14435.685 1645.299, 14435.685 1521.615</trace>
</ink>
</file>

<file path=ppt/ink/ink35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14955.294 1583.124, 14955.294 1666.024, 14955.294 1748.924, 14955.294 1831.824, 14955.294 1914.724, 14955.294 2017.706, 14955.294 2101.248, 14955.294 2204.873, 14955.294 2287.772, 14934.511 2370.672, 14892.941 2453.572, 14872.156 2536.472, 14851.373 2619.371, 14830.587 2702.271, 14830.587 2785.171, 14851.373 2702.271, 14872.156 2598.647, 14934.511 2495.022, 14955.294 2412.122, 14996.862 2329.222, 15035.803 2230.839, 15059.215 2121.973, 15100.784 2039.073, 15142.353 1956.173, 15204.707 1873.274, 15267.06 1790.374, 15350.197 1769.649, 15433.335 1728.199, 15516.473 1728.199, 15537.256 1831.824, 15558.041 1956.173, 15558.041 2039.073, 15558.041 2121.973, 15558.041 2204.873, 15537.256 2287.772, 15495.688 2432.847, 15474.903 2515.747, 15474.903 2619.371, 15537.256 2702.271, 15620.394 2743.721, 15723.486 2805.481</trace>
</ink>
</file>

<file path=ppt/ink/ink36.xml><?xml version="1.0" encoding="utf-8"?>
<ink xmlns="http://www.w3.org/2003/InkML">
  <definitions>
    <brush xml:id="br1">
      <brushProperty name="color" value="#000000"/>
      <brushProperty name="width" value="0.05953125" units="cm"/>
      <brushProperty name="tip" value="rectangle"/>
      <brushProperty name="fitToCurve" value="1"/>
      <brushProperty name="rasterOp" value="maskPen"/>
      <brushProperty name="height" value="0.119062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14683.708 3415.412, 14677.777 3439.067, 14671.847 3468.635, 14665.916 3492.29, 14654.055 3533.686, 14648.124 3563.254, 14642.192 3598.737, 14642.192 3622.391, 14636.263 3651.96, 14630.333 3675.615, 14624.401 3699.269, 14618.472 3722.925</trace>
</ink>
</file>

<file path=ppt/ink/ink36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5861.154 11318.627, 5926.866 11515.199, 5959.722 11646.247, 5992.578 11842.82, 6048.383 12009.76, 6058.291 12268.727, 6086.52 12493.919, 6091.146 12792.919, 6124.002 13022.252, 6124.002 13218.825, 6156.858 13349.873, 6156.858 13513.684, 6189.714 13644.731, 6189.714 13808.396, 6222.57 13939.591, 6222.57 14070.639, 6255.426 14201.686, 6255.426 14332.733</trace>
</ink>
</file>

<file path=ppt/ink/ink361.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11183.828 10794.435, 11183.828 10988.015, 11183.828 11187.58, 11183.828 11351.389, 11183.828 11482.438, 11216.685 11613.485, 11282.396 11744.534, 11282.396 11875.582, 11315.253 12006.629, 11315.253 12137.679, 11380.965 12268.727, 11512.389 12399.774, 11643.813 12563.585, 11742.38 12694.633, 11742.38 12825.681, 11742.38 12956.729, 11742.38 13087.776</trace>
</ink>
</file>

<file path=ppt/ink/ink362.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10066.725 10434.053, 10066.725 10565.1, 10033.868 10728.911, 9968.155 10892.722, 9935.299 11023.77, 9902.444 11154.816, 9902.444 11318.627, 9968.155 11449.675, 10066.725 11580.724, 10198.147 11711.771, 10329.572 11842.82, 10425.842 11999.753, 10458.794 12133.287, 10460.996 12268.727, 10362.428 12399.774, 10263.859 12563.585, 10132.436 12694.633, 10001.012 12825.681</trace>
</ink>
</file>

<file path=ppt/ink/ink363.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9343.891 10859.958, 9212.467 10991.007, 9113.898 11122.056, 9048.187 11253.104, 9048.187 11384.151, 9113.898 11515.199, 9278.179 11646.247, 9376.747 11777.296, 9508.171 11941.105, 9573.884 12104.916, 9573.884 12235.964, 9508.171 12399.774, 9442.459 12530.822, 9343.891 12661.87, 9245.323 12792.919, 9081.043 12923.967</trace>
</ink>
</file>

<file path=ppt/ink/ink36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2476.984 10696.148, 2345.56 10859.958, 2246.992 10991.007, 2214.136 11122.056, 2181.28 11253.104, 2181.28 11384.151, 2279.848 11515.199, 2438.623 11515.199, 2575.552 11515.199, 2739.832 11515.199, 2871.256 11613.485, 2904.112 11744.534, 2805.544 11973.868, 2774.682 12127.739, 2706.976 12268.727, 2575.552 12498.061, 2444.128 12727.394</trace>
</ink>
</file>

<file path=ppt/ink/ink36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3594.089 11187.58, 3530.488 11345.07, 3462.665 11482.438, 3396.953 11613.485, 3331.24 11744.534, 3298.385 11908.344, 3396.953 12039.393, 3528.376 12072.154, 3659.801 12137.679, 3725.513 12301.488, 3725.513 12432.537, 3692.657 12596.347, 3594.089 12825.681, 3528.376 12956.729, 3462.665 13087.776, 3331.24 13251.587, 3232.672 13382.635</trace>
</ink>
</file>

<file path=ppt/ink/ink36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4481.201 10728.911, 4382.633 10892.722, 4316.921 11023.77, 4251.209 11187.58, 4218.353 11318.627, 4218.353 11449.675, 4349.777 11515.199, 4481.201 11515.199, 4612.625 11547.961, 4744.049 11646.247, 4809.761 11777.296, 4809.761 11973.868, 4776.905 12137.679, 4711.193 12301.488, 4645.481 12465.298, 4579.77 12596.347, 4514.058 12727.394, 4383.401 12890.438</trace>
</ink>
</file>

<file path=ppt/ink/ink36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14633.71 3160.882, 14567.998 3291.93, 14469.431 3422.979, 14370.862 3619.551, 14338.006 3848.885, 14338.006 4078.219, 14338.006 4307.553, 14436.574 4471.364, 14535.142 4635.173, 14699.423 4798.984, 14830.846 4962.794, 14962.271 5028.318, 15093.694 5159.366, 15256.606 5289.505, 15356.544 5421.463, 15455.111 5552.51, 15520.823 5781.845, 15553.678 5912.893, 15553.678 6043.941, 15553.678 6207.751, 15553.678 6404.324, 15553.678 6568.134, 15553.678 6699.182, 15553.678 6862.992, 15553.678 7017.488, 15553.678 7157.851, 15553.678 7288.898, 15553.678 7419.946, 15553.678 7550.994, 15553.678 7682.042, 15553.678 7813.091, 15553.678 8009.662, 15619.391 8238.997, 15652.246 8402.806, 15619.391 8566.617</trace>
</ink>
</file>

<file path=ppt/ink/ink36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13188.046 3324.693, 13188.046 3455.741, 13188.046 3586.789, 13188.046 3750.599, 13122.334 3914.409, 13089.478 4045.457, 13056.621 4176.505, 13023.766 4307.553, 12990.909 4438.602, 12958.053 4569.65, 12925.197 4700.698, 12892.341 4864.236, 12892.341 5055.021, 12892.341 5220.689, 12892.341 5355.938, 12892.341 5519.749, 12958.053 5650.796, 13056.621 5781.845, 13155.188 5912.893, 13286.614 6011.179, 13418.038 6142.228, 13582.317 6273.275, 13680.885 6404.324, 13845.104 6535.34, 13910.306 6698.041, 13943.092 6861.712, 13943.734 7055.903, 13943.734 7219.496, 13943.734 7383.514, 13943.734 7577.727, 13880.188 7773.85, 13878.022 7939.502, 13845.166 8075.187, 13812.31 8206.235, 13746.597 8402.806, 13680.885 8533.855, 13648.028 8664.902, 13615.174 8795.951, 13582.317 8926.999, 13549.462 9058.047</trace>
</ink>
</file>

<file path=ppt/ink/ink36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11545.244 3488.503, 11413.82 3717.837, 11348.108 3848.885, 11282.396 3979.933, 11150.972 4209.267, 11085.261 4340.315, 11052.404 4471.364, 11052.404 4602.411, 11118.116 4733.46, 11249.54 4864.508, 11348.108 4995.556, 11479.533 5126.604, 11545.244 5290.414, 11610.957 5421.463, 11706.582 5579.408, 11709.524 5714.22, 11709.524 5877.344, 11709.524 6040.266, 11645.731 6203.923, 11610.957 6398.526, 11514.448 6564.025, 11446.677 6696.921</trace>
</ink>
</file>

<file path=ppt/ink/ink3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7176.57 13892.537, 7293.262 13863.446, 7497.473 13776.178, 7760.031 13688.909, 8110.107 13572.552, 8547.703 13456.192, 9101.99 13310.745, 9597.933 13194.387, 10152.222 13078.028, 10277.879 13051.649, 10502.297 13019.85, 10794.027 12961.67, 10939.893 12961.67, 11056.585 12932.581, 11085.759 13048.938, 10939.893 13165.297, 10794.027 13281.655, 10618.989 13398.014, 10473.124 13485.282, 10210.567 13630.73, 9918.837 13747.089, 9568.76 13892.537, 9218.684 14037.984, 8926.952 14154.343, 8693.568 14183.432, 8431.011 14270.7, 8226.8 14328.88, 8022.588 14387.06, 7876.723 14387.06, 7701.685 14445.239, 7555.82 14474.328, 7439.127 14474.328, 7293.262 14474.328, 7176.57 14474.328, 7176.57 14357.971, 7322.435 14241.611, 7497.473 14154.343, 7672.512 14125.254, 7876.723 14067.074, 8110.107 14037.984, 8372.665 13979.806, 8606.05 13979.806, 8839.434 13979.806, 9014.472 14037.984, 9189.51 14096.163, 9306.202 14154.343, 9452.067 14212.522, 9422.895 14387.06, 9306.202 14474.328, 9131.164 14561.597, 8926.952 14590.688, 8693.568 14648.865, 8489.356 14648.865, 8255.973 14648.865, 8051.761 14648.865, 7876.723 14648.865, 7730.857 14590.688, 7526.646 14532.508, 7322.435 14445.239, 7205.743 14387.06, 7089.051 14270.7, 6972.359 14037.984, 6972.359 13921.626, 7059.878 13776.178, 7176.57 13659.82, 7380.781 13543.462, 7672.512 13456.192, 8110.107 13368.924, 8489.356 13310.745, 8926.952 13252.565, 9189.51 13281.655, 9364.548 13310.745, 9481.241 13368.924, 9597.933 13427.104, 9714.625 13572.552, 9656.278 13688.909, 9422.895 13892.537, 9247.856 13979.806, 9014.472 14096.163, 8751.915 14154.343, 8401.838 14241.611, 7993.415 14270.7, 7614.166 14270.7, 7264.088 14270.7, 7001.532 14270.7, 6826.493 14212.522, 6709.801 14183.432, 6563.936 14096.163, 6418.07 13979.806, 6330.551 13834.357, 6418.07 13630.73, 6534.763 13543.462, 6738.974 13398.014, 7001.532 13310.745, 7380.781 13194.387, 7701.685 13165.297, 8022.588 13136.208, 8255.973 13136.208, 8431.011 13136.208, 8576.877 13194.387, 8722.741 13281.655, 8781.088 13485.282, 8810.26 13601.641, 8722.741 13717.999, 8576.877 13805.269, 8343.492 13921.626, 8051.761 14037.984, 7672.512 14125.254, 7264.088 14154.343, 6914.012 14154.343, 6622.282 14096.163, 6388.897 14067.074, 6243.032 14037.984, 6097.167 14008.895, 5980.475 13892.537, 5951.302 13747.089, 6038.821 13630.73, 6301.378 13485.282, 6505.59 13398.014, 6826.493 13252.565, 7089.051 13194.387, 7380.781 13107.118, 7584.993 13107.118, 7760.031 13107.118, 7905.896 13136.208, 8110.107 13310.745, 8139.28 13427.104, 8168.454 13543.462, 8110.107 13688.909, 8051.761 13805.269, 7935.069 13950.716, 7818.377 14067.074, 7614.166 14183.432, 7351.608 14270.7, 7030.704 14270.7, 6651.455 14270.7, 6330.551 14241.611, 6038.821 14183.432, 5834.61 14096.163, 5717.917 13979.806, 5601.225 13892.537, 5542.879 13776.178, 5484.533 13543.462, 5542.879 13427.104, 5659.571 13281.655, 5805.437 13165.297, 6009.648 13019.85, 6330.551 12903.491, 6768.147 12787.133, 7147.396 12758.043, 7584.993 12728.954, 7847.549 12758.043, 8080.934 12816.223, 8226.8 12874.401, 8372.665 12932.581, 8518.53 13107.118, 8518.53 13252.565, 8343.492 13456.192, 8139.28 13601.641, 7818.377 13717.999, 7468.3 13776.178, 7089.051 13805.269, 6738.974 13805.269, 6476.417 13776.178, 6301.378 13717.999, 6126.34 13688.909, 5980.475 13630.73, 5863.782 13514.372, 5776.264 13368.924, 5863.782 13252.565, 6038.821 13165.297, 6301.378 13048.938, 6593.109 12990.76, 6943.186 12932.581, 7264.088 12932.581, 7584.993 12903.491, 7789.204 12903.491, 7964.242 12903.491, 8080.934 12961.67, 8197.626 12990.76, 8285.146 13107.118, 8226.8 13281.655, 8110.107 13339.835, 7847.549 13427.104, 7497.473 13514.372, 7089.051 13601.641, 6651.455 13659.82, 6301.378 13659.82, 6038.821 13659.82, 5805.437 13688.909, 5688.745 13688.909, 5542.879 13688.909, 5805.437 13572.552, 6097.167 13485.282, 6418.07 13398.014, 6855.666 13252.565, 7176.57 13136.208, 7468.3 13019.85, 7672.512 12961.67, 7818.377 12903.491, 7993.415 12874.401, 7964.242 13019.85, 7760.031 13136.208, 7643.338 13165.297, 7439.127 13223.477, 7176.57 13223.477, 6943.186 13252.565, 6768.147 13252.565, 6593.109 13252.565, 6447.244 13252.565, 6272.205 13252.565, 6155.513 13252.565, 5980.475 13252.565, 5863.782 13252.565, 6038.821 13194.387, 6155.513 13194.387, 6330.551 13194.387, 6476.417 13194.387, 6593.109 13223.477, 6505.59 13368.924, 6330.551 13427.104, 6126.34 13485.282, 5892.956 13514.372, 5659.571 13572.552, 5455.36 13601.641, 5251.148 13630.73, 5105.284 13630.73, 4988.591 13659.82, 4813.553 13688.909, 4667.688 13717.999, 4550.995 13717.999, 4434.303 13717.999, 4550.995 13630.73, 4696.86 13543.462, 4871.899 13485.282, 5134.456 13368.924, 5397.014 13281.655, 5688.745 13165.297, 5892.956 13107.118, 6067.994 13048.938, 6184.686 13019.85, 6330.551 12961.67, 6447.244 12961.67, 6272.205 13136.208, 6097.167 13194.387, 5863.782 13310.745, 5601.225 13398.014, 5309.495 13514.372, 5046.938 13572.552, 4726.034 13659.82, 4434.303 13747.089, 4171.746 13805.269, 3996.708 13834.357, 3763.323 13892.537, 3559.112 13892.537, 3354.901 13892.537, 3179.862 13892.537, 3063.17 13834.357, 2946.478 13805.269, 2771.44 13747.089, 2713.094 13630.73, 2829.786 13543.462, 2975.651 13514.372, 3179.862 13456.192, 3442.42 13427.104, 3792.496 13339.835, 4084.227 13310.745, 4405.13 13281.655, 4609.342 13281.655, 4755.207 13252.565, 4930.245 13252.565, 5017.764 13368.924, 4813.553 13485.282, 4638.515 13601.641, 4463.476 13688.909, 4200.919 13805.269, 3938.362 13892.537, 3675.804 13979.806, 3413.247 14037.984, 3150.689 14125.254, 2946.478 14154.343, 2742.266 14212.522, 2625.574 14212.522, 2508.882 14212.522, 2333.844 14212.522, 2246.325 14067.074, 2246.325 13921.626, 2333.844 13776.178, 2538.055 13543.462, 2800.613 13368.924, 3179.862 13136.208, 3617.458 13019.85, 4171.746 12903.491, 4550.995 12903.491, 4901.072 12961.67, 5134.456 13048.938, 5280.321 13107.118, 5367.841 13223.477, 5455.36 13368.924, 5397.014 13514.372, 5280.321 13630.73, 5105.284 13747.089, 4871.899 13863.446, 4609.342 13921.626, 4317.611 14008.895, 4055.054 14067.074, 3821.669 14096.163, 3617.458 14096.163, 3442.42 14096.163, 3296.554 14096.163, 3150.689 14096.163, 3033.997 14037.984, 2888.132 13921.626, 2858.959 13776.178, 3004.824 13601.641, 3238.208 13485.282, 3384.073 13427.104, 3588.285 13368.924, 3734.15 13368.924, 3880.016 13368.924, 3996.708 13368.924, 4113.4 13368.924, 4230.092 13427.104, 4346.784 13514.372, 4405.13 13630.73, 4346.784 13747.089, 4230.092 13776.178, 4113.4 13776.178, 3996.708 13747.089, 3850.842 13717.999, 3704.977 13659.82, 3588.285 13630.73, 3384.073 13572.552, 3267.381 13543.462, 3150.689 13514.372, 3150.689 13398.014, 3325.728 13310.745, 3529.939 13223.477, 3704.977 13165.297, 3932.714 13108.525, 4084.227 13078.028, 4200.919 13019.85, 4346.784 12990.76, 4463.476 12932.581, 4317.611 13019.85, 4113.4 13078.028, 3996.708 13107.118, 3880.016 13107.118, 3763.323 13136.208, 3646.631 13136.208, 3529.939 13165.297, 3384.073 13194.387, 3238.208 13223.477, 3121.516 13223.477, 3267.381 13223.477, 3413.247 13136.208, 3617.458 13107.118, 3763.323 13078.028, 3880.016 13078.028, 4025.88 13078.028, 4142.573 13078.028, 4171.746 13194.387, 3996.708 13310.745, 3850.842 13398.014, 3646.631 13514.372, 3471.593 13601.641, 3296.554 13688.909, 3179.862 13747.089, 3063.17 13805.269, 2888.132 13892.537, 2771.44 13921.626, 2654.747 13921.626, 2596.401 13776.178, 2567.228 13659.82, 2538.055 13543.462, 2421.363 13456.192, 2275.498 13368.924, 2129.633 13339.835, 1983.767 13310.745, 1808.729 13310.745, 1662.864 13281.655, 1400.306 13281.655, 1137.749 13281.655, 904.364 13339.835, 700.153 13368.924, 466.769 13456.192, 291.73 13514.372, 116.692 13601.641, 0 13659.82, -116.692 13717.999, -233.384 13776.178, -116.692 13688.909, 87.519 13601.641, 379.25 13456.192, 670.98 13339.835, 1021.057 13194.387, 1341.96 13107.118, 1662.864 12990.76, 1925.421 12903.491, 2217.152 12816.223, 2392.19 12758.043, 2567.228 12699.864, 2683.92 12670.774, 2800.613 12612.596, 2917.305 12583.506, 2596.401 12845.312, 2275.498 13107.118, 1983.767 13281.655, 1692.037 13398.014, 1312.787 13601.641, 904.364 13805.269, 554.288 14008.895, 291.73 14154.343, 58.346 14270.7, -87.519 14328.88, -233.384 14387.06, -379.25 14416.148, -175.038 14387.06, 29.173 14270.7, 233.384 14183.432, 525.115 14096.163, 846.018 13979.806, 1225.268 13834.357, 1516.998 13747.089, 1779.556 13630.73, 1954.594 13572.552, 2129.633 13543.462, 2246.325 13514.372, 2363.017 13485.282, 2333.844 13368.924, 2042.113 13456.192, 1633.691 13543.462, 1312.787 13630.73, 1050.23 13688.909, 670.98 13805.269, 291.73 13921.626, 29.173 13950.716, -87.519 13950.716, -233.384 13950.716, -408.423 13950.716, -175.038 13863.446, 116.692 13805.269, 437.596 13776.178, 816.845 13688.909, 1130.919 13662.812, 1546.172 13601.641, 1754.58 13601.641, 1954.594 13572.552, 2071.286 13572.552, 2187.979 13543.462, 2304.671 13456.192, 2187.979 13427.104, 2055.413 13427.104, 1925.421 13427.104, 1808.729 13456.192, 1679.551 13481.955, 1458.652 13514.372, 1277.919 13565.863, 1079.403 13601.641, 962.711 13601.641, 840.76 13650.283, 612.634 13688.909, 495.942 13688.909, 379.25 13717.999, 262.557 13717.999, 145.865 13747.089, 262.557 13659.82, 379.25 13601.641, 554.288 13514.372, 700.153 13456.192, 846.018 13398.014, 991.884 13339.835, 1166.922 13281.655, 1283.614 13252.565, 1429.479 13223.477, 1604.518 13194.387, 1750.383 13165.297, 1896.248 13136.208, 2012.94 13107.118, 2129.633 13078.028, 2246.325 13048.938, 2363.017 13019.85, 2508.882 12990.76, 2654.747 12990.76, 2800.613 12990.76, 2975.651 12990.76, 3150.689 12990.76, 3354.901 12990.76, 3588.285 12990.76, 3704.977 13019.85, 3967.534 13078.028, 4113.4 13107.118, 4288.438 13107.118, 4405.13 13136.208, 4550.995 13136.208, 4696.86 13165.297, 4842.726 13223.477, 5046.938 13310.745, 5221.976 13398.014, 5455.36 13456.192, 5659.571 13514.372, 5863.782 13543.462, 6067.994 13601.641, 6301.378 13630.73, 6622.282 13630.73, 7059.878 13572.552, 7468.3 13514.372, 7935.069 13368.924, 8372.665 13252.565, 8810.26 13078.028, 9160.337 12990.76, 9510.414 12874.401, 9772.972 12816.223, 10006.355 12787.133, 10210.567 12758.043, 10443.951 12699.864, 10618.989 12699.864, 10794.027 12699.864, 10910.72 12699.864, 11027.412 12699.864, 11202.45 12758.043, 11319.143 12816.223, 11202.45 13019.85, 11114.932 13165.297, 10939.893 13339.835, 10764.854 13543.462, 10531.47 13776.178, 10298.085 13979.806, 10006.355 14241.611, 9714.625 14474.328, 9364.548 14736.134, 9014.472 14939.762, 8751.915 15114.301, 8606.05 15201.569, 8431.011 15288.838, 8285.146 15347.018, 8168.454 15376.106, 8110.107 15259.749, 8285.146 15085.21, 8518.53 14881.582, 8781.088 14736.134, 9131.164 14532.508, 9422.895 14387.06, 9743.798 14212.522, 9948.01 14125.254, 10123.047 14067.074, 10239.74 14008.895, 10473.124 13892.537, 10589.815 13863.446, 10414.778 13863.446, 10239.74 13863.446, 9977.183 13863.446, 9685.452 13863.446, 9364.548 13863.446, 9043.645 13863.446, 8810.26 13863.446, 8635.223 13863.446, 8460.184 13863.446, 8255.973 13863.446, 8168.454 13747.089, 8226.8 13630.73, 8372.665 13514.372, 8518.53 13398.014, 8722.741 13339.835, 9014.472 13281.655, 9247.856 13252.565, 9539.587 13223.477, 9772.972 13252.565, 10035.528 13310.745, 10239.74 13398.014, 10414.778 13456.192, 10560.643 13572.552, 10677.335 13659.82, 10735.682 13776.178, 10794.027 13950.716, 10735.682 14125.254, 10443.951 14154.343, 10181.395 14154.343, 9889.663 14125.254, 9627.105 14008.895, 9393.721 13950.716, 9218.684 13834.357, 9043.645 13776.178, 8868.606 13630.73, 8751.915 13485.282, 8868.606 13368.924, 8985.299 13368.924, 9131.164 13427.104, 9335.375 13485.282, 9510.414 13572.552, 9714.625 13630.73, 9860.49 13659.82, 9977.183 13717.999, 10123.047 13776.178, 10239.74 13747.089, 10181.395 13572.552, 10006.355 13368.924, 9802.145 13194.387, 9685.452 13078.028, 9539.587 12990.76, 9481.241 12874.401, 9627.105 12787.133, 9860.49 12641.686, 10093.875 12554.416, 10414.778 12467.146, 10677.335 12379.878, 10939.893 12292.608, 11056.585 12263.52, 11173.277 12263.52, 11319.143 12234.43, 11319.143 12379.878, 11289.97 12496.237, 11144.104 12728.954, 11027.412 12845.312, 10910.72 12961.67, 10794.027 13019.85, 10677.335 13107.118, 10560.643 13165.297, 10443.951 13223.477, 10327.258 13252.565, 10210.567 13281.655, 10064.701 13281.655, 9948.01 13281.655, 10064.701 13223.477, 10181.395 13165.297, 10356.432 13107.118, 10531.47 13078.028, 10648.162 13048.938, 10764.854 13019.85, 10618.989 13019.85, 10414.778 13019.85, 10298.085 13019.85, 10093.875 13019.85, 9977.183 13019.85, 9831.317 13019.85, 9948.01 12845.312, 10123.047 12787.133, 10385.605 12670.774, 10677.335 12583.506, 11056.585 12496.237, 11348.316 12467.146, 11610.873 12467.146, 11815.085 12467.146, 11990.122 12467.146, 12135.987 12525.327, 12311.026 12670.774, 12340.199 12816.223, 12281.854 12961.67, 12165.16 12961.67, 12048.469 12932.581, 11931.776 12874.401, 11785.912 12787.133, 11669.22 12728.954, 11494.181 12641.686, 11377.489 12612.596, 11260.796 12583.506, 11144.104 12583.506, 11377.489 12670.774, 11581.7 12670.774, 11785.912 12641.686, 12048.469 12583.506, 12223.507 12554.416, 12398.545 12467.146, 12544.41 12408.967, 12690.275 12350.788, 12865.314 12292.608, 12806.968 12467.146, 12661.103 12554.416, 12456.891 12699.864, 12223.507 12816.223, 11960.949 12903.491, 11727.564 12961.67, 11523.354 13019.85, 11377.489 13048.938, 11260.796 13078.028, 11144.104 13078.028, 11027.412 13078.028, 10910.72 13048.938, 10998.239 12932.581, 11144.104 12903.491, 11319.143 12903.491, 11610.873 12845.312, 11873.43 12816.223, 12194.333 12787.133, 12398.545 12787.133, 12602.757 12787.133, 12748.622 12787.133, 12923.66 12787.133, 13069.525 12787.133, 13069.525 12903.491, 12952.834 12932.581, 12748.622 12990.76, 12515.237 13019.85, 12281.854 13078.028, 12077.642 13107.118, 11844.258 13136.208, 11669.22 13136.208, 11494.181 13165.297, 11377.489 13165.297, 11260.796 13165.297, 11144.104 13165.297, 11144.104 13048.938, 11289.97 13019.85, 11523.354 12961.67, 11698.393 12990.76, 11931.776 13019.85, 12135.987 13078.028, 12340.199 13136.208, 12486.064 13194.387, 12631.93 13252.565, 12806.968 13368.924, 12923.66 13427.104, 12777.795 13398.014, 12602.757 13368.924, 12427.718 13339.835, 12311.026 13310.745, 12165.16 13281.655, 11990.122 13223.477, 11873.43 13223.477, 11698.393 13194.387, 11581.7 13136.208, 11465.008 13107.118, 11669.22 13019.85, 11873.43 12961.67, 12165.16 12845.312, 12398.545 12787.133, 12661.103 12728.954, 12836.141 12699.864, 13011.18 12641.686, 13127.871 12612.596, 13273.737 12583.506, 13157.045 12728.954, 13011.18 12787.133, 12865.314 12874.401, 12719.449 12932.581, 12602.757 12990.76, 12427.718 13078.028, 12252.681 13165.297, 12077.642 13252.565, 11902.604 13310.745, 11785.912 13368.924, 11640.047 13456.192, 11523.354 13485.282, 11406.662 13514.372, 11523.354 13601.641, 11640.047 13601.641, 11756.737 13601.641, 11873.43 13601.641, 11931.776 13717.999, 11931.776 13892.537, 11902.604 14008.895, 11844.258 14125.254, 11756.737 14270.7, 11610.873 14416.148, 11465.008 14561.597, 11289.97 14677.956, 11144.104 14765.225, 11027.412 14852.493, 10881.547 14881.582, 10764.854 14910.673, 10648.162 14910.673, 10502.297 14910.673, 10385.605 14881.582, 10385.605 14765.225, 10502.297 14590.688, 10618.989 14474.328, 10823.2 14270.7, 11027.412 14125.254, 11260.796 13921.626, 11523.354 13747.089, 11873.43 13572.552, 12077.642 13485.282, 12281.854 13398.014, 12427.718 13339.835, 12602.757 13281.655, 12748.622 13223.477, 12865.314 13223.477, 12836.141 13339.835, 12719.449 13456.192, 12544.41 13572.552, 12410.065 13679.721, 12252.681 13805.269, 12120.987 13910.322, 11960.949 14008.895, 11804.015 14113.219, 11640.047 14212.522, 11483.889 14316.329, 11319.143 14387.06, 11181.225 14470.365, 11039.53 14528.479, 10910.72 14590.688, 11144.104 14445.239, 11273.319 14367.93, 11494.181 14212.522, 11649.042 14135.313, 11844.258 14008.895, 11960.949 13921.626, 12106.814 13834.357, 12252.681 13747.089, 12369.372 13659.82, 12223.507 13834.357, 12106.814 13921.626, 11990.122 14008.895, 11873.43 14096.163, 11698.393 14212.522, 11552.527 14299.791, 11435.835 14328.88, 11319.143 14387.06, 11202.45 14445.239, 11056.585 14503.417, 10939.893 14532.508, 10939.893 14416.148, 11085.759 14299.791, 11231.623 14183.432, 11435.835 14037.984, 11669.22 13892.537, 11990.122 13688.909, 12223.507 13572.552, 12456.891 13456.192, 12631.93 13368.924, 12836.141 13281.655, 13011.18 13223.477, 13127.871 13165.297, 13127.871 13281.655, 12865.314 13485.282, 12602.757 13630.73, 12340.199 13805.269, 12048.469 13979.806, 11756.737 14154.343, 11465.008 14299.791, 11231.623 14445.239, 11056.585 14532.508, 10881.547 14619.776, 10735.682 14677.956, 10618.989 14736.134, 10443.951 14736.134, 10327.258 14736.134, 10268.912 14619.776, 10268.912 14445.239, 10327.258 14299.791, 10385.605 14183.432, 10531.47 14067.074, 10677.335 13950.716, 10794.027 13892.537, 10910.72 13863.446, 11027.412 13863.446, 11056.585 13747.089, 11027.412 13601.641, 11027.412 13485.282, 11085.759 13339.835, 11144.104 13223.477, 11289.97 12990.76, 11465.008 12874.401, 11698.393 12874.401, 11873.43 12961.67</trace>
</ink>
</file>

<file path=ppt/ink/ink37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7142.539 10728.911, 7142.539 10916.146, 7142.539 11049.727, 7142.539 11187.58, 7043.97 11351.389, 7011.115 11482.438, 6978.259 11613.485, 6945.402 11744.534, 6945.402 11875.582, 6945.402 12006.629, 7011.115 12137.679, 7109.683 12268.727, 7269.312 12364.693, 7403.341 12432.537, 7503.955 12596.347, 7503.955 12727.394, 7438.243 12891.205, 7339.675 13055.015, 7273.963 13186.063, 7175.395 13317.11, 7076.827 13448.159</trace>
</ink>
</file>

<file path=ppt/ink/ink371.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5532.594 10696.148, 5368.314 10859.958, 5236.89 10991.007, 5171.178 11154.816, 5105.466 11285.865, 5105.466 11416.914, 5105.466 11580.724, 5204.034 11711.771, 5335.458 11777.296, 5466.882 11810.058, 5598.306 11842.82, 5664.018 11973.868, 5631.162 12104.916, 5532.594 12268.727, 5434.026 12399.774, 5335.458 12530.822, 5204.034 12661.87</trace>
</ink>
</file>

<file path=ppt/ink/ink372.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5466.882 6174.989, 5368.314 6306.037, 5302.602 6465.136, 5208.252 6625.241, 5105.466 6797.468, 5006.897 6994.04, 4974.041 7125.088, 4908.33 7256.136, 4908.33 7387.184, 5039.753 7485.47, 5171.178 7518.232, 5302.602 7583.756, 5401.17 7714.805, 5401.17 7845.853, 5335.458 8009.662, 5204.034 8206.235, 5029.189 8351.522, 4842.617 8533.855, 4698.225 8620.243, 4546.913 8730.427, 4382.633 8894.237, 4251.209 8992.523, 4119.785 9058.047</trace>
</ink>
</file>

<file path=ppt/ink/ink373.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10001.012 6043.941, 10001.012 6174.989, 9902.444 6306.037, 9806.081 6465.449, 9740.078 6597.077, 9639.595 6731.944, 9573.884 6862.992, 9475.315 7026.802, 9409.604 7157.851, 9541.027 7256.136, 9697.377 7288.898, 9836.731 7288.898, 9968.155 7288.898, 10066.725 7485.47, 10001.012 7649.281, 9935.299 7813.091, 9869.588 7944.139, 9742.89 8133.642, 9672.452 8271.759, 9639.595 8402.806</trace>
</ink>
</file>

<file path=ppt/ink/ink37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3462.665 6568.134, 3300.236 6633.043, 3166.96 6797.468, 3068.393 6928.516, 3002.68 7092.327, 3002.68 7223.374, 3101.249 7354.422, 3232.672 7452.708, 3364.096 7550.994, 3429.809 7714.805, 3462.665 7878.615, 3396.953 8107.948, 3199.816 8337.283, 3134.104 8468.331, 3002.68 8599.379, 2805.544 8795.951, 2674.12 8926.999, 2542.696 9058.047</trace>
</ink>
</file>

<file path=ppt/ink/ink37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8588.202 2636.69, 8686.771 2767.738, 8748.097 2922.802, 8818.195 3062.596, 8851.052 3193.645, 8883.907 3357.454, 8916.763 3488.503, 8916.763 3643.59, 8982.476 3783.361, 9142.123 3912.099, 9245.323 4045.457, 9311.035 4176.505, 9343.891 4307.553, 9409.604 4471.364, 9475.315 4602.411, 9475.315 4798.042, 9475.315 4960.083</trace>
</ink>
</file>

<file path=ppt/ink/ink37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6649.698 2997.072, 6518.274 3160.882, 6452.562 3291.93, 6353.995 3422.979, 6288.282 3554.027, 6288.282 3685.075, 6419.707 3783.361, 6386.85 3914.409, 6231.436 4069.378, 6058.599 4176.351, 5861.874 4307.076, 5730.446 4405.482, 5598.306 4438.602</trace>
</ink>
</file>

<file path=ppt/ink/ink37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7733.947 1817.639, 7670.662 1974.19, 7635.379 2145.26, 7602.523 2276.308, 7569.667 2407.356, 7569.667 2538.404, 7668.235 2669.452, 7799.659 2767.738, 7799.659 2898.786, 7766.802 3062.596, 7701.091 3193.645, 7701.091 3324.693, 7668.235 3455.741, 7668.235 3586.789, 7668.235 3717.837, 7733.947 3848.885, 7799.659 3979.933</trace>
</ink>
</file>

<file path=ppt/ink/ink37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5959.722 1457.257, 5828.298 1621.067, 5762.586 1752.115, 5696.874 1883.163, 5631.162 2014.211, 5565.45 2145.26, 5532.594 2303.297, 5499.737 2440.118, 5532.594 2571.166, 5687.236 2664.647, 5827.614 2767.738, 5926.866 2898.786, 5926.866 3059.966, 5861.154 3193.645, 5797.261 3353.829, 5729.73 3488.503, 5598.306 3619.551, 5434.026 3816.123, 5335.458 3947.171, 5236.89 4078.219</trace>
</ink>
</file>

<file path=ppt/ink/ink37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8489.636 1784.877, 8391.067 1948.687, 8292.5 2079.735, 8226.787 2210.784, 8193.931 2341.832, 8193.931 2472.88, 8292.5 2603.928, 8423.923 2702.214, 8522.491 2833.262, 8522.491 2991.223, 8456.779 3193.645, 8391.067 3324.693, 8358.211 3488.503, 8292.5 3685.075, 8292.5 3881.647, 8292.5 4012.695, 8292.5 4143.744</trace>
</ink>
</file>

<file path=ppt/ink/ink3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13179.492 14944.466, 13179.492 14711.748, 13354.531 14479.031, 13646.261 14246.314, 13937.991 14129.957, 14171.377 14071.777, 14463.106 14071.777, 14754.836 14071.777, 15104.913 14071.777, 15338.299 14071.777, 15571.683 14071.777, 15863.413 14071.777, 16096.797 14071.777, 16330.181 14071.777, 16563.566 14071.777, 16913.643 14071.777, 17322.064 14071.777, 17788.834 14071.777, 18080.564 13955.42, 18372.295 13897.24, 18605.68 13839.061, 18897.408 13780.883, 19130.795 13780.883, 19364.178 13780.883, 19597.562 13780.883, 19830.945 13780.883, 20122.678 13780.883, 20356.062 13780.883, 20122.678 13897.24, 19830.945 14013.598, 19597.562 14071.777, 19130.795 14246.314, 18897.408 14304.494, 18664.025 14420.853, 18255.604 14479.031, 17905.525 14537.211, 17555.449 14595.391, 17205.373 14653.569, 16913.643 14653.569, 16621.912 14711.748, 16271.835 14711.748, 15980.104 14711.748, 15746.72 14711.748, 15513.336 14769.929, 15980.104 14653.569, 16271.835 14595.391, 16680.258 14479.031, 17147.027 14362.674, 17730.488 14188.137, 18197.258 14071.777, 18664.025 13839.061, 19014.104 13722.703, 19422.525 13548.166, 19772.6 13431.807, 20122.678 13315.448, 20356.062 13257.27, 20589.445 13199.09, 20881.178 13140.911, 21114.561 13140.911, 21172.906 13373.628, 20822.832 13664.523, 20589.445 13839.061, 20297.715 14013.598, 20064.332 14129.957, 19772.6 14362.674, 19480.873 14537.211, 19247.484 14653.569, 19014.104 14828.106, 18780.719 14944.466, 18547.334 15002.646, 18255.604 15119.003, 18022.219 15119.003, 18255.604 14944.466, 18488.988 14828.106, 18722.371 14769.929, 19014.104 14653.569, 19364.178 14479.031, 19597.562 14479.031, 19830.945 14420.853, 20064.332 14246.314, 19830.945 14246.314, 19597.562 14246.314, 19305.832 14246.314, 19072.449 14246.314, 18780.719 14246.314, 18547.334 14246.314, 18313.949 14246.314, 18080.564 14246.314, 17847.18 14246.314, 17613.797 14246.314, 17322.064 14246.314, 17088.682 14246.314, 16738.604 14246.314, 16330.181 14246.314, 15921.76 14246.314, 15630.028 14246.314, 15221.605 14246.314, 14813.182 14304.494, 14404.761 14420.853, 14054.684 14479.031, 13704.608 14537.211, 13354.531 14595.391, 12946.107 14653.569, 12654.377 14653.569, 12362.646 14711.748, 12129.263 14711.748, 11895.879 14711.748, 11662.494 14711.748, 11895.879 14653.569, 12187.608 14595.391, 12420.993 14595.391, 12712.724 14595.391, 13121.146 14595.391, 13471.224 14595.391, 13879.646 14595.391, 14171.377 14595.391, 14463.106 14595.391, 14929.876 14595.391, 15163.259 14595.391, 15454.99 14595.391, 15221.605 14595.391, 14929.876 14537.211, 14638.146 14537.211, 14288.068 14420.853, 13996.338 14420.853, 13762.954 14362.674, 13471.224 14304.494, 13179.492 14304.494, 12887.762 14304.494, 12654.377 14304.494, 12304.301 14188.137, 12070.917 14129.957, 11837.533 14071.777, 11604.148 13955.42, 12012.569 13780.883, 12245.954 13780.883, 12596.031 13664.523, 12829.416 13606.344, 13121.146 13548.166, 13354.531 13489.986, 13587.914 13431.807, 13996.338 13315.448, 14288.068 13257.27, 14521.452 13257.27, 14754.836 13199.09, 14813.182 13431.807, 14404.761 13664.523, 14054.684 13839.061, 13646.261 14071.777, 13179.492 14304.494, 12712.724 14537.211, 12362.646 14653.569, 12012.569 14828.106, 11720.84 15002.646, 11487.456 15119.003, 11195.726 15177.183, 10962.341 15177.183, 10728.956 15119.003, 10728.956 14886.286, 11020.687 14711.748, 11370.764 14537.211, 11779.186 14362.674, 12187.608 14188.137, 12712.724 13897.24, 13179.492 13722.703, 13646.261 13489.986, 13996.338 13373.628, 14288.068 13199.09, 14521.452 13082.731, 14929.876 12966.373, 15163.259 12908.194, 15046.567 13199.09, 14754.836 13489.986, 14463.106 13722.703, 14113.029 13955.42, 13821.3 14129.957, 13471.224 14362.674, 13179.492 14537.211, 12887.762 14711.748, 12654.377 14769.929, 12362.646 14886.286, 11954.225 15119.003, 11662.494 15177.183, 11429.109 15177.183, 11429.109 14944.466, 11895.879 14653.569, 12304.301 14537.211, 12829.416 14304.494, 13296.185 14246.314, 13762.954 14129.957, 14171.377 14071.777, 14579.799 13955.42, 14813.182 13897.24, 15104.913 13839.061, 15338.299 13780.883, 15104.913 13955.42, 14871.529 14071.777, 14579.799 14246.314, 14288.068 14362.674, 13996.338 14537.211, 13704.608 14711.748, 13471.224 14769.929, 13179.492 14886.286, 12946.107 14944.466, 12712.724 14944.466, 12479.339 15002.646, 12245.954 15002.646, 12012.569 15002.646, 12012.569 14769.929, 12245.954 14595.391, 12479.339 14479.031, 12720.473 14420.853, 13062.801 14304.494, 13471.224 14304.494, 13704.608 14304.494, 13937.991 14304.494, 13704.608 14246.314, 13412.877 14246.314, 13179.492 14246.314, 12771.07 14246.314, 12537.686 14246.314, 12304.301 14188.137, 12070.917 14071.777, 11837.533 13897.24, 11662.494 13664.523, 11895.879 13606.344, 12245.954 13722.703, 12537.686 13839.061, 12771.07 13839.061, 13004.454 13955.42, 13354.531 14013.598, 13646.261 14071.777, 13879.646 14129.957, 14113.029 14188.137, 13879.646 14188.137, 13587.914 14188.137, 13296.185 14188.137, 13062.801 14188.137, 12771.07 14129.957, 12537.686 14013.598, 12304.301 13897.24, 12537.686 13664.523, 12829.416 13548.166, 13354.531 13431.807, 13762.954 13315.448, 14054.684 13257.27, 14288.068 13140.911, 14521.452 13024.553, 14288.068 12850.015, 13996.338 12791.836, 13646.261 12791.836, 13354.531 12791.836, 13062.801 12791.836, 12771.07 12791.836, 12537.686 12791.836, 12829.416 12791.836, 13062.801 12850.015, 13354.531 12908.194, 13587.914 12966.373, 13879.646 13024.553, 14171.377 13082.731, 14463.106 13082.731, 14696.49 13082.731, 15046.567 13082.731, 15338.299 13082.731, 15746.72 13082.731, 16096.797 13082.731, 16388.527 12966.373, 16680.258 12908.194, 17030.336 12791.836, 17380.41 12675.478, 17788.834 12559.119, 18138.91 12442.761, 18488.988 12326.402, 18780.719 12268.224, 19014.104 12210.044, 19247.484 12210.044, 19480.873 12210.044, 19480.873 12442.761, 19247.484 12675.478, 19130.795 12908.194, 18955.758 13140.911, 18722.371 13373.628, 18547.334 13606.344, 18255.604 13839.061, 17963.871 14071.777, 17730.488 14246.314, 17497.104 14362.674, 17263.719 14479.031, 16971.99 14595.391, 16738.604 14653.569, 16446.873 14711.748, 16213.489 14711.748, 15863.413 14769.929, 15630.028 14769.929, 15338.299 14769.929, 14929.876 14828.106, 14638.146 14828.106, 14346.413 14828.106, 14054.684 14828.106, 13821.3 14828.106, 13471.224 14828.106, 13062.801 14828.106, 12771.07 14828.106, 12537.686 14653.569, 12245.954 14595.391, 11954.225 14537.211, 11720.84 14362.674</trace>
</ink>
</file>

<file path=ppt/ink/ink38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9573.884 2178.021, 9475.315 2341.832, 9442.459 2503.087, 9409.604 2636.69, 9409.604 2767.738, 9376.747 2898.786, 9343.891 3062.596, 9343.891 3193.645, 9409.604 3324.693, 9475.315 3455.741, 9475.315 3586.789, 9409.604 3783.361, 9311.035 3947.171, 9278.179 4143.744, 9212.467 4274.792, 9179.612 4405.84, 9212.467 4569.65</trace>
</ink>
</file>

<file path=ppt/ink/ink381.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14196.185 10576.511, 14264.498 10485.686, 14399.568 10328.556, 14537.755 10190.505, 14736.562 10036.319, 14924.869 9872.615, 15120.261 9699.431, 15266.441 9600.141, 15396.73 9535.183, 15516.927 9486.609, 15625.041 9443.488, 15719.617 9419.612, 15898 9375.486, 15992.631 9373.078, 16124.234 9352.247, 16218.646 9350.371, 16349.354 9350.371, 16445.742 9350.371, 16620.354 9350.371, 16782.061 9350.371, 16928.031 9350.371, 17088.154 9350.371, 17202.012 9395.785, 17293.098 9441.197, 17384.184 9486.609, 17498.039 9554.729, 17611.898 9622.847, 17725.754 9690.966, 17816.84 9759.085, 17928.172 9825.943, 17999.012 9918.028</trace>
</ink>
</file>

<file path=ppt/ink/ink382.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17725.754 7829.051, 17816.84 7829.051, 17927.918 7873.539, 18040.162 7918.416, 18158.41 7987.995, 18272.268 8078.82, 18400.275 8163.913, 18499.984 8283.176, 18603.225 8406.712, 18682.154 8532.945, 18796.012 8691.889, 18841.555 8782.715, 18887.098 8896.246, 18932.641 9009.777, 18955.412 9146.015, 18978.184 9282.253, 18978.184 9418.491, 18978.184 9532.021, 18955.412 9668.26, 18932.885 9803.033, 18909.869 9940.734, 18887.098 10076.973, 18864.326 10167.797, 18818.783 10326.741, 18752.289 10459.349, 18659.383 10621.923, 18593.221 10753.869, 18477.211 10917.104, 18344.855 11027.086, 18181.184 11166.874, 18027.945 11297.845, 17816.84 11439.349, 17641.348 11526.845, 17406.955 11621, 17188.693 11686.292, 16883.213 11757.238, 16600.721 11778.904, 16336.698 11779.944, 16142.919 11779.944</trace>
</ink>
</file>

<file path=ppt/ink/ink383.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15380.299 9418.491, 15403.07 9509.315, 15485.163 9611.638, 15494.156 9804.497, 15494.156 9907.576, 15448.613 10031.56, 15403.07 10145.091, 15357.527 10281.329, 15317.643 10380.753, 15266.441 10485.686, 15175.356 10644.629, 15152.583 10758.16, 15129.813 10848.986, 15129.813 10962.072, 15198.128 11098.755, 15289.213 11234.993, 15311.984 11348.524, 15334.756 11530.174, 15334.756 11621, 15289.213 11734.532, 15175.356 11916.182, 15111.827 12021.761, 15015.956 12143.245, 14856.555 12302.188, 14788.242 12393.014, 14679.965 12500.979, 14586.208 12614.27, 14492.213 12710.901, 14469.441 12801.727, 14469.441 12892.553, 14469.441 12983.378, 14446.67 13074.202, 14401.127 13233.146, 14337.736 13338.495, 14241.728 13460.208, 14150.642 13551.033, 14059.556 13619.153, 13945.699 13687.272, 13841.398 13770.473, 13717.984 13823.509, 13614.722 13823.509</trace>
</ink>
</file>

<file path=ppt/ink/ink38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16883.213 9327.665, 16815.244 9462.866, 16701.041 9622.847, 16634.666 9733.152, 16541.641 9872.615, 16454.523 9981.201, 16359.469 10099.679, 16200.069 10258.623, 16063.441 10372.154, 15995.127 10462.979, 15926.812 10553.805, 15881.27 10644.629, 15881.27 10735.454, 15881.27 10871.692, 15904.041 10962.517, 15949.584 11053.343, 15972.355 11166.874, 16017.18 11278.618, 16040.669 11393.937, 16063.441 11484.762, 16086.213 11575.587, 16108.983 11689.119, 16131.757 11802.65, 16177.298 11893.475, 16177.298 11984.3, 16131.757 12075.126, 16110.693 12180.131, 16040.669 12302.188, 15956.944 12406.543, 15858.498 12529.252, 15790.184 12620.076, 15699.099 12710.901, 15585.241 12824.433, 15448.613 12960.671, 15334.756 13119.614, 15220.897 13278.559, 15152.583 13369.384, 15061.979 13481.953, 14970.412 13573.74, 14902.098 13664.565, 14879.328 13755.392, 14856.555 13846.216, 14765.47 13959.747, 14674.384 14050.572, 14583.298 14118.691, 14492.213 14164.104, 14401.127 14186.811</trace>
</ink>
</file>

<file path=ppt/ink/ink38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17543.584 9463.903, 17498.039 9554.729, 17452.498 9668.26, 17384.184 9849.909, 17361.412 9940.734, 17315.869 10031.56, 17293.098 10145.091, 17247.555 10258.623, 17202.012 10372.154, 17179.24 10462.979, 17133.697 10553.805, 17065.383 10712.748, 17042.611 10803.573, 17042.611 10894.398, 17042.611 10985.225, 17086.539 11095.536, 17156.469 11212.287, 17224.783 11303.112, 17293.098 11393.937, 17293.098 11484.762, 17315.869 11575.587, 17315.869 11689.119, 17315.869 11779.944, 17270.326 11870.769, 17224.783 11984.3, 17179.561 12097.031, 17110.926 12211.364, 17065.539 12324.51, 16997.068 12461.133, 16930.676 12571.472, 16860.441 12710.901, 16792.127 12801.727, 16723.812 12915.259</trace>
</ink>
</file>

<file path=ppt/ink/ink38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18249.498 11325.818, 18249.498 11416.643, 18249.498 11520.149, 18249.498 11643.707, 18295.041 11734.532, 18295.041 11870.769, 18295.041 11961.594, 18295.041 12068.765, 18317.42 12187.876, 18340.279 12301.585, 18340.584 12393.014, 18340.584 12529.252, 18340.584 12620.076, 18340.584 12710.901, 18340.584 12842.586, 18340.584 12957.74, 18340.584 13071.067, 18340.584 13165.027, 18340.584 13278.559, 18340.584 13369.384, 18340.584 13460.208, 18340.584 13551.033, 18340.584 13687.272, 18340.584 13778.097, 18340.584 13868.923, 18340.584 13959.747, 18340.584 14050.572, 18272.268 14164.104, 18181.184 14232.223</trace>
</ink>
</file>

<file path=ppt/ink/ink38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13591.693 7040.033, 13753.821 7040.033, 13892.863 7040.033, 14087.395 7040.033, 14359.4 7040.033, 14504.427 7040.033, 14663.065 7040.033, 14837.475 7040.033, 14977.695 7040.033, 15129.878 7040.033, 15281.939 7040.033, 15433.508 7040.033, 15586.183 7040.033, 15735.873 7040.033, 15941.107 7040.033, 16150.127 7040.033, 16288.108 7040.033, 16423.717 7040.033, 16600.33 7040.033, 16735.551 7107.45</trace>
</ink>
</file>

<file path=ppt/ink/ink38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17377.842 5556.873, 17513.061 5691.706, 17648.281 5826.538, 17715.893 5961.371, 17851.111 6197.328, 17952.525 6433.286, 17986.33 6635.535, 18020.137 6871.492, 18020.137 7050.889, 17952.525 7275.99, 17922.822 7453.697, 17817.307 7680.489, 17758.895 7826.107, 17653.551 7973.356, 17479.256 8152.404, 17337.996 8349.604, 17073.6 8556.902, 16876.076 8669.448, 16634.135 8826.566, 16397.5 8961.4, 16228.477 9028.816</trace>
</ink>
</file>

<file path=ppt/ink/ink38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2300.855 2725.384, 2402.271 2556.843, 2672.709 2320.885, 2807.929 2186.052, 3010.759 1983.803, 3281.198 1781.554, 3619.247 1545.597, 3855.882 1377.056, 4090.63 1209.858, 4259.531 1108.392, 4396.759 1039.974, 4591.97 942.648, 4765.723 905.141, 4933.266 905.141, 5005.248 1039.974, 5005.248 1174.807, 5005.248 1511.889, 4974.542 1726.221, 4903.833 2051.22, 4842.766 2355.685, 4734.809 2725.384, 4674.571 2965.644, 4599.589 3264.715, 4599.589 3466.964, 4565.785 3702.921, 4565.785 3871.462, 4498.175 4141.128, 4464.37 4377.085, 4464.37 4646.751, 4464.37 4847.393</trace>
</ink>
</file>

<file path=ppt/ink/ink39.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19436.727 13686.689, 19265.85 13771.884, 19123.451 13857.079, 19009.537 13913.875, 18838.658 13970.671, 18724.742 13999.068, 18610.824 14027.466, 18496.906 14055.864, 18382.988 14055.864, 18269.07 14084.262, 18155.152 14084.262, 18012.756 14112.659, 17870.357 14112.659, 17727.961 14141.058, 17585.564 14141.058, 17386.209 14141.058, 17243.812 14141.058, 17101.414 14169.455, 16845.1 14197.854, 16682.324 14197.854, 16531.828 14197.854, 16332.471 14226.251, 16133.114 14254.648, 16019.197 14254.648, 15876.8 14283.047, 15734.401 14283.047, 15620.484 14311.446, 15478.088 14311.446, 15307.21 14339.844, 15164.814 14368.241, 15022.417 14396.64, 14880.021 14396.64, 14737.621 14425.037, 14623.704 14425.037, 14481.308 14453.435, 14281.953 14481.833, 14082.597 14510.23, 13968.678 14510.23, 13854.761 14538.629, 13655.404 14538.629, 13541.486 14538.629, 13427.569 14538.629, 13313.651 14538.629, 13199.734 14567.026, 13000.379 14567.026, 12886.461 14567.026, 12772.543 14567.026, 12601.666 14567.026, 12402.311 14567.026, 12259.912 14567.026, 12089.037 14567.026, 11889.681 14567.026, 11718.805 14567.026, 11519.448 14567.026, 11320.094 14567.026, 11149.216 14567.026, 10949.86 14567.026, 10807.463 14567.026, 10636.587 14567.026, 10465.71 14567.026, 10294.834 14510.23, 10180.915 14453.435, 10038.519 14425.037, 9867.642 14396.64, 9696.767 14368.241, 9554.368 14368.241, 9411.971 14339.844, 9269.574 14339.844, 9070.218 14311.446, 8956.301 14283.047, 8813.903 14283.047, 8699.986 14254.648, 8529.109 14254.648, 8358.232 14226.251, 8187.356 14226.251, 8044.96 14197.854, 7874.083 14197.854, 7760.165 14169.455, 7560.809 14169.455, 7389.933 14112.659, 7276.015 14112.659, 7105.139 14112.659, 6934.262 14084.262, 6791.865 14084.262, 6564.03 14084.262, 6421.633 14055.864, 6307.715 14055.864, 6108.359 14055.864, 5909.003 14055.864, 5709.647 14055.864, 5538.771 14055.864, 5424.853 14055.864, 5310.935 14055.864, 5168.538 14055.864, 5054.621 14055.864, 4940.703 14055.864, 4798.306 14055.864, 4627.429 14055.864, 4456.553 14055.864, 4314.155 14055.864, 4200.238 14055.864, 4000.882 14055.864, 3830.006 14055.864, 3602.17 14055.864, 3488.252 14055.864, 3317.376 14055.864, 3146.5 14055.864, 2975.623 14055.864, 2833.226 14055.864, 2662.349 14055.864, 2519.952 13999.068, 2349.076 13999.068, 2178.199 13999.068, 2035.802 13999.068, 1921.885 13970.671, 1779.487 13970.671, 1580.131 13970.671, 1466.214 13942.272, 1295.337 13942.272, 1152.94 13942.272, 982.064 13942.272, 868.146 13942.272, 725.749 13942.272, 583.352 13942.272, 383.996 13942.272, 156.161 13942.272, -43.195 13970.671, -185.592 13999.068, -356.469 14027.466, -498.866 14027.466, -669.743 14027.466, -783.66 14027.466, -897.578 14055.864, -1011.496 14055.864, -1125.413 14055.864</trace>
</ink>
</file>

<file path=ppt/ink/ink39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5681.346 4714.167, 5616.103 4393.608, 5613.736 4208.544, 5613.736 3990.836, 5647.542 3736.63, 5704.847 3508.063, 5715.151 3264.715, 5745.945 3080.478, 5748.956 2893.925, 5809.974 2741.816, 5880.154 2535.164, 5913.763 2367.206, 5985.208 2220.522, 6087.005 2051.22, 6254.857 1883.846, 6421.947 1749.912, 6689.351 1649.172, 6924.403 1581.231, 7192.481 1579.305, 7337.786 1646.721, 7473.006 1680.43, 7700.215 1844.271, 7777.25 1983.803, 7878.665 2118.636, 7946.275 2253.469, 8013.884 2388.302, 8047.689 2556.843, 8081.494 2691.676, 8081.494 2860.217, 8081.494 2995.049, 8081.494 3163.59, 8081.494 3328.836, 8047.689 3500.672, 7946.275 3804.046, 7878.954 3971.868, 7811.055 4107.42, 7675.836 4343.377, 7506.811 4511.918, 7337.786 4646.751, 7202.567 4714.167, 6999.737 4747.875, 6763.103 4714.167, 6627.883 4579.334, 6492.664 4444.501</trace>
</ink>
</file>

<file path=ppt/ink/ink391.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6864.518 4747.875, 6729.298 4613.043, 6594.272 4444.888, 6526.469 4309.669, 6458.859 4174.836, 6391.249 4040.003, 6323.639 3905.171, 6289.834 3770.338, 6289.834 3635.505, 6289.834 3500.672, 6289.834 3365.839, 6289.834 3231.007, 6391.249 3096.174, 6425.054 2961.341, 6492.664 2826.508, 6627.667 2658.399, 6763.103 2590.551, 6898.323 2556.843, 7063.196 2523.134, 7202.567 2590.551, 7367.398 2689.585, 7439.201 2826.508, 7540.616 2995.049, 7574.421 3129.882, 7608.226 3264.715, 7574.421 3399.548, 7439.201 3466.964, 7303.981 3534.381, 7134.957 3601.797, 6999.737 3601.797, 6864.518 3534.381, 6796.908 3399.548, 6796.908 3264.715, 6796.908 3129.882, 6830.713 2995.049, 6898.323 2860.217, 6965.932 2725.384</trace>
</ink>
</file>

<file path=ppt/ink/ink392.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1390.226 3298.49, 1500.915 3298.49, 1611.604 3298.49, 1722.293 3298.49, 1860.654 3243.304, 1999.015 3215.711, 2137.376 3160.525, 2248.065 3132.932, 2386.426 3050.152, 2497.115 2967.373, 2607.804 2884.594, 2746.166 2746.629, 2856.854 2663.849, 2939.871 2553.477, 3022.888 2443.105, 3105.905 2332.733, 3188.921 2222.36, 3244.266 2111.988, 3299.61 2001.616, 3327.282 1891.243, 3382.627 1780.871, 3410.299 1670.499, 3437.971 1532.533, 3465.644 1422.161, 3493.316 1311.789, 3493.316 1201.416, 3493.316 1091.044, 3437.971 953.079, 3327.282 842.706, 3216.594 759.927, 3105.905 704.741, 2967.543 677.148, 2829.182 621.962, 2718.493 594.369, 2607.804 566.776, 2497.115 566.776, 2358.754 594.369, 2220.393 649.555, 2109.704 677.148, 1999.015 704.741, 1888.326 787.52, 1749.965 870.299, 1639.276 980.672, 1556.259 1091.044, 1528.587 1201.416, 1528.587 1311.789, 1556.259 1422.161, 1639.276 1532.533, 1722.293 1642.906, 1832.982 1753.278, 1943.671 1808.464, 2054.359 1836.057, 2165.049 1863.65, 2275.737 1863.65, 2386.426 1863.65, 2497.115 1863.65, 2607.804 1863.65, 2718.493 1780.871, 2829.182 1698.092, 2856.854 1587.719, 2856.854 1477.347, 2856.854 1366.975, 2801.51 1256.603, 2746.166 1146.23, 2635.476 1146.23, 2524.788 1146.23, 2414.098 1201.416, 2303.41 1256.603, 2275.737 1366.975</trace>
</ink>
</file>

<file path=ppt/ink/ink393.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2330.219 1597.542, 2274.874 1459.577, 2191.857 1321.611, 2191.857 1183.646, 2191.857 1073.274, 2191.857 962.901, 2191.857 852.529, 2274.874 742.157, 2357.891 604.191, 2496.252 521.412, 2634.613 411.04, 2772.975 383.447, 2883.664 355.854, 2994.352 355.854, 3105.042 355.854, 3215.73 355.854, 3354.091 438.633, 3409.436 549.005, 3437.108 686.971, 3464.781 797.343, 3437.108 935.308, 3381.764 1100.867, 3326.419 1238.832, 3271.075 1349.204, 3188.058 1487.17, 3077.369 1652.728, 2994.352 1790.694, 2911.336 1928.659, 2800.647 2039.031, 2717.63 2176.997, 2634.613 2287.369, 2579.269 2397.741, 2496.252 2508.114, 2413.236 2618.486, 2385.563 2728.858, 2385.563 2839.231, 2385.563 2949.603, 2468.58 3087.568, 2579.269 3197.94, 2689.958 3280.719, 2800.647 3363.499, 2911.336 3418.685, 3022.025 3473.871, 3160.386 3473.871, 3271.075 3501.464, 3409.436 3501.464, 3520.125 3501.464, 3658.486 3501.464, 3769.175 3473.871, 3879.864 3418.685, 3962.881 3308.312, 4018.225 3197.94, 4156.586 3142.754, 4128.915 3032.382, 4101.242 2922.01, 4045.897 2811.637, 3935.208 2756.451, 3824.52 2673.672, 3713.831 2618.486, 3603.142 2535.707, 3492.453 2480.52, 3381.764 2425.334, 3271.075 2370.148, 3160.386 2314.962, 3022.025 2232.183, 2883.664 2121.811, 2772.975 2011.438, 2662.286 1928.659, 2551.597 1818.287, 2496.252 1707.914, 2413.236 1569.949, 2385.563 1459.577, 2440.908 1238.832</trace>
</ink>
</file>

<file path=ppt/ink/ink39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1444.707 1735.507, 1610.741 1597.542, 1721.43 1514.763, 1859.791 1404.391, 1970.48 1321.611, 2081.169 1266.425, 2191.857 1211.239, 2302.547 1266.425, 2440.908 1349.204, 2551.597 1404.391, 2689.958 1431.984, 2800.647 1431.984, 2939.008 1431.984, 3077.369 1431.984, 3188.058 1431.984, 3298.747 1431.984, 3492.453 1431.984, 3492.453 1542.356, 3437.108 1763.1, 3354.091 1873.473, 3243.403 2039.031, 3132.714 2232.183, 2994.352 2452.927, 2855.991 2673.672, 2689.958 2866.823, 2551.597 3032.382, 2440.908 3170.347, 2385.563 3280.719, 2302.547 3391.092, 2164.185 3501.464, 2081.169 3611.837</trace>
</ink>
</file>

<file path=ppt/ink/ink39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2191.857 2370.148, 2413.236 2370.148, 2523.925 2370.148, 2634.613 2370.148, 2800.647 2342.555, 2966.68 2342.555, 3243.403 2314.962, 3409.436 2314.962, 3603.142 2259.776, 3796.847 2259.776, 4018.225 2232.183</trace>
</ink>
</file>

<file path=ppt/ink/ink39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2772.975 604.191, 2634.613 521.412, 2468.58 493.819, 2302.547 438.633, 2108.841 411.04, 1942.807 411.04, 1804.446 411.04, 1666.085 438.633, 1500.052 493.819, 1334.018 549.005, 1167.985 631.784, 974.279 769.75, 808.246 907.715, 697.557 962.901, 586.868 1073.274, 503.851 1183.646, 420.835 1294.018, 365.49 1404.391, 282.473 1542.356, 227.129 1680.321, 171.784 1818.287, 144.112 1928.659, 116.44 2039.031, 116.44 2232.183, 116.44 2452.927, 116.44 2590.893, 144.112 2728.858, 227.129 2866.823, 310.146 3032.382, 393.162 3142.754, 448.507 3253.126, 559.196 3391.092, 669.885 3529.058, 780.574 3611.837, 918.935 3749.802, 1057.296 3832.581, 1223.329 3915.36, 1361.691 3998.14, 1472.38 4053.325, 1610.741 4053.325, 1776.774 4108.512, 1887.463 4108.512, 1998.152 4108.512, 2247.202 4108.512, 2357.891 4080.919, 2468.58 4025.733, 2662.286 3942.953, 2800.647 3860.174, 2911.336 3777.395, 3022.025 3694.616, 3132.714 3584.243, 3215.73 3446.278, 3271.075 3280.719, 3271.075 3142.754, 3298.747 3032.382, 3298.747 2922.01, 3298.747 2811.637, 3271.075 2673.672, 3188.058 2535.707, 3077.369 2397.741, 2994.352 2287.369, 2883.664 2176.997, 2772.975 2094.217, 2662.286 2011.438, 2551.597 1956.252, 2440.908 1928.659, 2302.547 1873.473, 2164.185 1845.88, 2025.824 1845.88, 1915.135 1845.88, 1804.446 1845.88, 1693.757 1845.88, 1583.068 1845.88, 1444.707 1956.252, 1334.018 2066.624, 1223.329 2176.997, 1167.985 2287.369, 1084.968 2397.741, 1057.296 2508.114, 1057.296 2646.079, 1057.296 2756.451, 1112.64 2866.823, 1140.313 3004.789, 1223.329 3115.161, 1334.018 3253.126, 1444.707 3335.906, 1555.396 3418.685, 1666.085 3473.871, 1776.774 3473.871, 1887.463 3473.871, 2025.824 3473.871, 2164.185 3391.092, 2274.874 3335.906, 2385.563 3225.533, 2468.58 3115.161, 2551.597 3004.789, 2579.269 2894.417, 2606.941 2784.044, 2606.941 2673.672, 2496.252 2590.893, 2385.563 2508.114, 2274.874 2452.927, 2164.185 2370.148, 2053.496 2370.148, 1942.807 2370.148, 1832.119 2452.927, 1749.102 2563.3, 1721.43 2673.672, 1693.757 2784.044, 1693.757 2894.417, 1804.446 2949.603, 1915.135 2949.603, 2025.824 2949.603</trace>
</ink>
</file>

<file path=ppt/ink/ink39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3769.175 880.122, 3658.486 880.122, 3492.453 880.122, 3381.764 880.122, 3243.403 880.122, 3077.369 880.122, 2939.008 880.122, 2745.302 880.122, 2579.269 880.122, 2440.908 880.122, 2330.219 880.122, 2191.857 880.122, 2108.841 990.494, 2053.496 1100.867, 2025.824 1211.239, 1998.152 1404.391, 1970.48 1597.542, 1970.48 1707.914, 1970.48 1818.287, 1970.48 1928.659, 1970.48 2066.624, 1942.807 2204.59, 1942.807 2397.741, 1915.135 2590.893, 1915.135 2701.265, 1915.135 2811.637, 1915.135 2922.01, 2053.496 3059.975, 2219.53 3087.568, 2330.219 3087.568, 2440.908 3115.161, 2579.269 3115.161, 2772.975 3142.754, 2966.68 3142.754, 3105.042 3170.347, 3215.73 3225.533, 3326.419 3308.312, 3464.781 3418.685, 3575.469 3556.65, 3658.486 3694.616, 3713.831 3832.581, 3741.503 3970.546, 3741.503 4080.919, 3741.503 4218.884, 3658.486 4356.85, 3603.142 4467.222, 3520.125 4577.595, 3326.419 4687.966, 3215.73 4743.152, 3077.369 4825.932, 2966.68 4908.711, 2855.991 4936.304, 2717.63 4991.49, 2579.269 5046.676, 2468.58 5074.269, 2330.219 5101.862, 2191.857 5101.862, 2081.169 5101.862, 1942.807 4991.49, 1832.119 4881.118, 1749.102 4770.745, 1666.085 4660.374, 1610.741 4550.001, 1610.741 4439.628, 1610.741 4329.256, 1610.741 4218.884, 1721.43 4108.512, 1832.119 4025.733, 1970.48 3970.546, 2108.841 3915.36, 2219.53 3915.36, 2357.891 3887.768, 2496.252 3887.768, 2606.941 3915.36, 2745.302 3998.14, 2855.991 4108.512, 2883.664 4246.477, 2828.319 4384.443, 2745.302 4494.814, 2606.941 4550.001, 2496.252 4577.595, 2357.891 4577.595</trace>
</ink>
</file>

<file path=ppt/ink/ink39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2662.286 990.494, 2606.941 1128.46, 2579.269 1294.018, 2523.925 1487.17, 2496.252 1680.321, 2440.908 1928.659, 2440.908 2176.997, 2440.908 2397.741, 2440.908 2590.893, 2440.908 2756.451, 2440.908 2894.417, 2496.252 3004.789, 2523.925 3115.161, 2579.269 3225.533, 2689.958 3335.906, 2855.991 3418.685, 2966.68 3473.871, 3077.369 3473.871, 3188.058 3473.871, 3354.091 3473.871, 3492.453 3446.278, 3630.814 3391.092, 3741.503 3363.499, 3879.864 3280.719, 4018.225 3197.94, 4211.931 3087.568, 4350.292 2977.196, 4516.326 2811.637, 4682.359 2646.079, 4876.065 2397.741, 4986.753 2204.59, 5097.442 1956.252, 5180.459 1790.694, 5263.476 1625.135, 5291.148 1487.17, 5346.493 1321.611, 5374.165 1183.646, 5374.165 1073.274, 5374.165 907.715, 5374.165 769.75, 5374.165 659.378, 5235.804 797.343, 5208.131 935.308, 5152.787 1156.053, 5152.787 1431.984, 5097.442 1735.507, 5069.771 2039.031, 5014.426 2397.741, 4959.082 2756.451, 4903.737 3087.568, 4876.065 3363.499, 4820.72 3667.023, 4765.376 3915.36, 4710.031 4191.291, 4654.687 4467.222, 4599.342 4715.56, 4543.998 4881.118, 4488.653 5074.269, 4460.98 5212.235, 4405.636 5350.2, 4405.636 5460.572, 4377.964 5570.945, 4322.62 5708.91, 4294.947 5819.282, 4267.275 5929.655, 4239.603 6040.027</trace>
</ink>
</file>

<file path=ppt/ink/ink39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2800.647 1100.867, 3049.697 1100.867, 3160.386 1073.274, 3326.419 1018.087, 3492.453 990.494, 3686.158 935.308, 3879.864 907.715, 4101.242 880.122, 4239.603 880.122, 4377.964 880.122, 4516.326 962.901, 4682.359 1045.681, 4793.048 1128.46, 4848.393 1294.018, 4931.409 1542.356, 4903.737 1818.287, 4876.065 2094.217, 4765.376 2425.334, 4599.342 2728.858, 4405.636 3004.789, 4184.259 3253.126, 3990.553 3473.871, 3824.52 3611.837, 3686.158 3722.209, 3575.469 3749.802, 3464.781 3777.395, 3492.453 3639.429, 3630.814 3556.65, 3769.175 3501.464, 3935.208 3391.092, 4073.57 3363.499, 4267.275 3308.312, 4433.309 3308.312, 4627.015 3280.719, 4737.703 3280.719, 4848.393 3280.719, 4986.753 3391.092, 5069.771 3501.464, 5042.098 3667.023, 5014.426 3832.581, 4903.737 4025.733, 4793.048 4191.291, 4543.998 4412.035, 4211.931 4632.78, 3907.536 4825.932, 3658.486 4963.897, 3381.764 5101.862, 3105.042 5212.235, 2855.991 5322.607, 2634.613 5377.793, 2385.563 5488.166, 2191.857 5570.945, 2025.824 5653.724, 1804.446 5736.503, 1610.741 5791.689, 1472.38 5791.689, 1334.018 5791.689, 1223.329 5791.689, 1112.64 5791.689, 1001.951 5791.689, 891.263 5791.689</trace>
</ink>
</file>

<file path=ppt/ink/ink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17435.801 13327.856, 17270.42 13327.856, 17105.035 13327.856, 16939.652 13327.856, 16719.143 13327.856, 16471.068 13327.856, 16167.868 13355.342, 15864.667 13382.826, 15589.028 13410.312, 15368.518 13410.312, 15092.881 13437.796, 14817.243 13437.796, 14514.042 13492.766, 14238.403 13520.251, 13880.075 13575.222, 13494.183 13575.222, 13135.854 13630.19, 12832.652 13657.676, 12529.451 13657.676, 12308.941 13657.676, 12088.431 13657.676, 11923.049 13657.676, 11757.665 13630.19, 11647.41 13575.222, 11537.155 13575.222, 11426.9 13547.736, 11316.645 13520.251, 11206.39 13520.251, 11178.826 13657.676, 11178.826 13767.616, 11178.826 13877.556, 11123.698 13987.494, 11013.443 13987.494, 10875.624 13987.494, 10710.242 13987.494, 10462.168 13960.009, 10214.094 13905.04, 9966.02 13877.556, 9745.509 13850.07, 9469.872 13850.07, 9194.234 13822.585, 8863.469 13822.585, 8532.704 13767.616, 8201.939 13795.1, 7871.173 13822.585, 7485.281 13877.556, 7099.388 13905.04, 6713.495 13987.494, 6382.73 14069.949, 6051.965 14124.92, 5803.891 14152.405, 5555.817 14207.376, 5362.871 14234.859, 5142.36 14234.859, 4976.978 14234.859, 4839.159 14234.859, 4646.212 14234.859, 4453.266 14234.859, 4343.011 14152.405, 4343.011 14042.465, 4480.83 13987.494, 4673.776 13960.009, 4949.414 13932.525, 5114.796 13960.009, 5280.179 13987.494, 5417.998 13987.494, 5555.817 13987.494, 5748.763 14042.465, 5859.019 14097.437, 5748.763 14152.405, 5610.944 14152.405, 5362.871 14152.405, 5087.232 14097.437, 4811.595 14069.949, 4535.958 14042.465, 4287.883 14014.979, 4067.373 13960.009, 3791.736 13932.525, 3543.661 13905.04, 3268.024 13905.04, 3019.95 13877.556, 2661.621 13905.04, 2303.292 13960.009, 2027.654 13987.494, 1807.144 13987.494, 1586.634 14014.979, 1421.251 14042.465, 1283.432 14042.465, 1173.177 14042.465, 1255.868 13932.525, 1366.123 13905.04, 1531.506 13850.07, 1724.453 13822.585, 1972.526 13767.616, 2165.473 13740.131, 2358.419 13712.646, 2551.366 13712.646, 2799.44 13685.161, 2937.258 13685.161, 3047.514 13685.161, 3185.332 13685.161, 3295.588 13685.161, 3157.769 13685.161, 2992.386 13712.646, 2744.312 13740.131, 2468.674 13767.616, 2220.6 13822.585, 2000.09 13877.556, 1724.453 13932.525, 1476.379 13987.494, 1255.868 14042.465, 1118.05 14042.465, 952.667 14097.437, 814.848 14124.92, 677.029 14152.405, 566.774 14152.405, 456.519 14179.891, 346.264 14179.891, 456.519 14207.376, 594.338 14152.405, 787.284 14124.92, 1035.358 14042.465, 1255.868 13987.494, 1531.506 13905.04, 1724.453 13877.556, 1944.963 13822.585, 2055.218 13795.1, 2275.728 13767.616, 2165.473 13712.646, 1944.963 13712.646, 1669.325 13712.646, 1421.251 13767.616, 1173.177 13795.1, 952.667 13850.07, 759.721 13905.04, 566.774 13960.009, 428.955 13987.494, 291.136 14042.465, 180.881 14069.949, 70.626 14124.92, 180.881 14207.376, 291.136 14207.376, 456.519 14207.376, 677.029 14207.376, 897.539 14179.891, 1145.613 14069.949, 1393.687 14042.465, 1696.889 13987.494, 1889.835 13960.009, 2027.654 13932.525, 2137.909 13932.525, 2330.855 13932.525, 2082.781 14014.979, 1917.399 14014.979, 1614.198 14042.465, 1283.432 14069.949, 1007.794 14124.92, 759.721 14152.405, 539.21 14179.891, 346.264 14179.891, 236.009 14179.891, 125.754 14179.891, 15.499 14179.891, 180.881 14179.891, 373.828 14179.891, 677.029 14179.891, 925.103 14179.891, 1228.305 14124.92, 1503.942 14124.92, 1807.144 14124.92, 2000.09 14124.92, 2193.037 14069.949, 2330.855 14069.949, 2496.238 14069.949, 2606.493 14069.949, 2716.748 14069.949, 2854.567 14069.949, 2634.057 14069.949, 2413.547 14069.949, 2137.909 14069.949, 1862.271 14124.92, 1614.198 14179.891, 1421.251 14234.859, 1283.432 14289.829, 1173.177 14289.829, 1062.922 14317.314, 952.667 14317.314, 842.412 14344.8, 952.667 14372.285, 1062.922 14372.285, 1200.741 14372.285, 1393.687 14372.285, 1586.634 14372.285, 1834.708 14372.285, 2055.218 14399.769, 2275.728 14427.255, 2441.111 14454.738, 2606.493 14482.224, 2744.312 14537.194, 2882.131 14564.68, 2992.386 14647.135, 3102.641 14702.104, 3268.024 14757.073, 3405.842 14812.044, 3516.098 14812.044, 3653.917 14812.044, 3764.172 14812.044, 3901.991 14812.044, 4067.373 14812.044, 4177.628 14812.044, 4287.883 14812.044, 4177.628 14757.073, 3929.554 14729.589, 3681.48 14674.62, 3460.97 14674.62, 3240.46 14647.135, 3047.514 14647.135, 2909.695 14592.164, 2744.312 14592.164, 2606.493 14564.68, 2496.238 14564.68, 2358.419 14509.709, 2248.164 14482.224, 2137.909 14454.738, 2303.292 14427.255, 2468.674 14399.769, 2634.057 14399.769, 2854.567 14344.8, 3130.205 14317.314, 3488.534 14289.829, 3791.736 14262.346, 4150.064 14179.891, 4398.138 14179.891, 4591.085 14179.891, 4756.467 14179.891, 4949.414 14152.405, 5087.232 14152.405, 5197.488 14152.405, 5335.306 14152.405, 5445.562 14207.376, 5307.743 14262.346, 5197.488 14262.346, 5004.541 14262.346, 4756.467 14262.346, 4425.702 14262.346, 4039.809 14262.346, 3709.044 14262.346, 3405.842 14262.346, 3130.205 14262.346, 2909.695 14262.346, 2689.185 14262.346, 2551.366 14262.346, 2385.983 14262.346, 2275.728 14262.346, 2165.473 14262.346, 2055.218 14207.376, 2165.473 14152.405, 2303.292 14097.437, 2523.802 14069.949, 2827.003 14042.465, 3130.205 13987.494, 3516.098 13905.04, 3901.991 13877.556, 4315.447 13822.585, 4618.648 13850.07, 4894.286 13877.556, 5087.232 13932.525, 5244.791 13958.709, 5390.434 14042.465, 5500.689 14097.437, 5335.306 14152.405, 5225.052 14152.405, 5087.232 14152.405, 4894.286 14152.405, 4646.212 14152.405, 4343.011 14152.405, 4012.246 14179.891, 3709.044 14207.376, 3378.279 14234.859, 3047.514 14262.346, 2771.876 14289.829, 2578.93 14317.314, 2385.983 14344.8, 2220.6 14372.285, 2110.345 14372.285, 2000.09 14372.285, 1862.271 14372.285, 2000.09 14372.285, 2110.345 14317.314, 2275.728 14317.314, 2523.802 14317.314, 2771.876 14372.285, 3102.641 14427.255, 3433.406 14509.709, 3791.736 14564.68, 4067.373 14674.62, 4343.011 14784.559, 4591.085 14894.498, 4866.723 15004.438, 5087.232 15086.893, 5307.743 15086.893, 5473.126 15141.862, 5610.944 15141.862, 5721.2 15141.862, 5831.454 15141.862, 5996.837 15141.862, 6162.22 15059.407, 6327.602 14976.953, 6465.421 14921.982, 6658.367 14839.529, 6851.314 14784.559, 7126.952 14674.62, 7430.153 14592.164, 7788.482 14509.709, 8091.683 14454.738, 8394.885 14399.769, 8670.523 14372.285, 8973.724 14317.314, 9221.799 14344.8, 9442.309 14372.285, 9662.819 14399.769, 9910.894 14427.255, 10131.402 14482.224, 10379.477 14509.709, 10599.986 14564.68, 10848.061 14619.649, 11068.571 14702.104, 11289.082 14757.073, 11564.719 14839.529, 11895.483 14867.013, 12143.558 14921.982, 12364.068 14976.953, 12584.578 15031.922, 12832.652 15059.407, 13025.599 15114.378, 13190.981 15114.378, 13328.8 15141.862, 13494.183 15169.348, 13632.001 15169.348, 13797.385 15196.833, 13907.64 15196.833, 14100.585 15196.833, 14238.403 15196.833, 14431.35 15196.833, 14569.169 15169.348, 14734.552 15114.378, 14844.807 15086.893, 14982.626 15004.438, 15148.008 14894.498, 15258.263 14839.529, 15423.646 14729.589, 15561.465 14647.135, 15754.41 14564.68, 15919.794 14482.224, 16085.177 14399.769, 16278.123 14317.314, 16526.197 14234.859, 16719.143 14179.891, 16912.09 14097.437, 17049.91 14069.949, 17160.164 14014.979, 17270.42 14014.979, 17380.674 13987.494, 17546.057 13987.494, 17711.439 13987.494, 17766.568 14097.437, 17683.875 14234.859, 17490.93 14344.8, 17353.109 14399.769, 17132.6 14427.255, 16912.09 14427.255, 16719.143 14427.255, 16553.76 14427.255, 16388.377 14399.769, 16278.123 14344.8, 16167.868 14317.314, 16030.049 14234.859, 15919.794 14152.405, 16085.177 14042.465, 16526.197 13932.525, 17242.855 13767.616, 18317.842 13520.251</trace>
</ink>
</file>

<file path=ppt/ink/ink40.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17833.002 14240.405, 18016.295 14240.405, 18199.59 14240.405, 18456.203 14240.405, 18676.156 14240.405, 18969.428 14240.405, 19189.379 14240.405, 19445.992 14240.405, 19592.627 14276.96, 19849.24 14313.515, 19995.877 14313.515, 19849.24 14276.96, 19702.604 14240.405, 19482.65 14203.851, 19299.357 14167.298, 19152.723 14167.298, 18896.107 14167.298, 18749.473 14167.298, 18602.838 14167.298, 18456.203 14167.298, 18749.473 14094.19, 18896.107 14094.19, 19116.062 14057.636, 19262.699 14057.636, 19409.334 14021.081, 19665.947 14021.081, 19812.582 14021.081, 19959.217 14021.081, 19775.922 14094.19, 19555.969 14167.298, 19336.016 14276.96, 19152.723 14350.067, 19006.086 14423.175, 18859.449 14496.284, 18712.812 14605.946, 18566.178 14679.053</trace>
</ink>
</file>

<file path=ppt/ink/ink40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1666.085 2204.59, 1749.102 1983.845, 1832.119 1845.88, 1970.48 1652.728, 2191.857 1404.391, 2523.925 1045.681, 2855.991 769.75, 3271.075 466.226, 3547.797 273.074, 3796.847 107.516, 4018.225 52.33, 4211.931 52.33, 4377.964 79.923, 4516.326 107.516, 4627.015 190.295, 4737.703 273.074, 4793.048 411.04, 4876.065 549.005, 4903.737 769.75, 4931.409 1018.087, 4931.409 1376.797, 4931.409 1818.287, 4848.393 2259.776, 4710.031 2701.265, 4571.67 3059.975, 4433.309 3308.312, 4322.62 3611.837, 4239.603 3860.174, 4101.242 4080.919, 3962.881 4246.477, 3824.52 4412.035, 3713.831 4522.408, 3575.469 4687.966, 3464.781 4825.932, 3326.419 4963.897, 3188.058 5101.862, 3077.369 5212.235, 2911.336 5350.2, 2772.975 5432.979, 2662.286 5515.758, 2772.975 5432.979, 2966.68 5267.421, 3105.042 5129.456, 3243.403 4991.49, 3437.108 4825.932, 3603.142 4660.374, 3824.52 4467.222, 4018.225 4301.664, 4267.275 4108.512, 4433.309 4025.733, 4571.67 3942.953, 4682.359 3887.768, 4793.048 3832.581, 4903.737 3832.581, 5042.098 3832.581, 5208.131 3887.768, 5374.165 3998.14, 5457.182 4108.512, 5567.871 4191.291, 5623.215 4329.256, 5678.56 4494.814, 5706.232 4687.966, 5761.576 4853.525, 5761.576 5019.083, 5789.249 5129.456, 5789.249 5239.828, 5844.593 5405.386, 5982.954 5515.758, 6093.643 5543.352, 6232.004 5543.352, 6425.71 5488.166, 6647.087 5432.979, 6951.482 5295.014, 7200.532 5157.048, 7504.927 4991.49, 7809.322 4853.525, 8141.388 4687.966, 8390.438 4577.595, 8639.489 4494.814, 8888.539 4329.256, 9192.934 4053.325, 9414.312 3887.768, 9663.361 3722.209, 9857.066 3556.65, 10050.773 3335.906, 10161.462 3170.347, 10244.479 2977.196</trace>
</ink>
</file>

<file path=ppt/ink/ink401.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6121.315 5791.689, 6121.315 5653.724, 6176.66 5405.386, 6232.004 5184.642, 6315.021 4908.711, 6398.038 4605.187, 6508.727 4246.477, 6619.415 3887.768, 6757.777 3473.871, 6923.811 3059.975, 7145.188 2618.486, 7338.893 2204.59, 7560.272 1790.694, 7698.632 1404.391, 7809.322 1018.087, 7975.355 686.971, 8196.733 383.447, 8335.094 162.702, 8473.455 -58.042, 8556.473 -278.787, 8639.489 -499.532, 8722.506 -665.09, 8805.522 -830.649, 8888.539 -968.614, 8999.228 -1106.579, 9082.244 -1216.952, 9248.278 -1437.696, 9358.967 -1437.696, 9358.967 -1327.324, 9386.639 -1189.358, 9414.312 -1078.986, 9469.655 -941.021, 9497.328 -830.649, 9552.672 -692.683, 9580.345 -527.125, 9663.361 -333.973, 9691.033 -140.822, 9746.378 52.33, 9774.05 328.261, 9857.066 659.378, 9884.74 1045.681, 9912.412 1431.984, 9940.084 1901.066, 9995.429 2370.148, 9995.429 2866.823, 9995.429 3335.906, 9995.429 3804.988, 9995.429 4246.477, 9967.757 4715.56, 9940.084 5129.456, 9912.412 5488.166, 9884.74 5764.096, 9857.066 6095.213, 9857.066 6371.144, 9829.396 6647.075, 9801.724 6840.226, 9801.724 7088.564, 9801.724 7309.309, 9801.724 7530.053, 9801.724 7723.205, 9801.724 7943.949, 9856.585 8135.42, 9884.74 8330.252, 9912.412 8495.811, 9912.412 8606.183, 9940.084 8799.335, 9995.429 8964.894, 10023.101 9102.858, 10050.773 9213.23, 10078.445 9351.196, 10106.117 9461.568, 10106.117 9599.534, 10133.79 9709.906, 10161.462 9820.278, 10161.462 9930.65, 10189.134 10041.023, 10189.134 10178.989, 10244.479 10289.361, 10244.479 10399.732, 10244.479 10510.105, 10272.15 10648.071, 10272.15 10758.443, 10272.15 10868.815, 10272.15 10979.188, 10272.15 11089.56, 10133.79 11172.339, 9967.757 11172.339, 9774.05 11199.933, 9663.361 11199.933, 9525 11227.525, 9386.639 11227.525, 9192.934 11227.525, 9026.9 11227.525, 8777.851 11255.118, 8528.8 11282.712, 8252.077 11282.712, 7975.355 11282.712, 7698.632 11310.305, 7477.254 11337.897, 7255.877 11365.491, 7089.844 11365.491, 6896.138 11393.084, 6730.104 11420.677, 6508.727 11420.677, 6287.349 11420.677, 6010.626 11448.271, 5761.576 11448.271, 5512.526 11448.271, 5291.148 11448.271, 5042.098 11448.271, 4820.72 11448.271, 4571.67 11420.677, 4350.292 11365.491, 4101.242 11337.897, 3907.536 11255.118, 3630.814 11255.118, 3381.764 11227.525, 3160.386 11199.933, 3022.025 11144.746, 2883.664 11144.746, 2689.958 11117.153, 2579.269 11061.967, 2468.58 11034.374, 2579.269 10951.595, 2745.302 10951.595, 3022.025 10951.595, 3437.108 10951.595, 4018.225 10951.595, 4147.695 10951.595, 4654.687 11006.781, 5401.837 11061.967, 5567.063 11074.17, 6038.298 11117.153, 6702.432 11117.153, 6835.528 11117.153, 7449.583 11117.153, 8307.422 11034.374, 8477.884 11017.925, 9026.9 11006.781, 9746.378 10924.002, 9864.592 10910.4, 10493.528 10841.223, 11296.023 10675.664, 11419.751 10650.139, 11987.83 10565.292, 12679.636 10399.732, 13343.77 10234.175, 14035.574 10041.023, 14589.02 9930.65, 15114.792 9820.278, 15529.876 9737.499, 15831.414 9668.112, 16249.354 9627.127, 16636.764 9571.941, 17190.209 9516.755, 17882.014 9406.383, 18656.838 9323.604, 19542.352 9185.638, 20538.551 8992.486, 21673.113 8744.148, 23361.119 8385.438</trace>
</ink>
</file>

<file path=ppt/ink/ink402.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15225.48 9378.789, 15363.842 9571.941, 15640.565 9875.465, 15723.582 10096.21, 15778.926 10261.769, 15806.599 10454.919, 15834.27 10648.071, 15861.942 10896.409, 15889.615 11144.746, 15889.615 11420.677, 15889.615 11669.015, 15889.615 11889.758, 15889.615 12055.318, 15889.615 12220.877, 15917.286 12331.249, 16083.319 12220.877, 16304.698 12138.098, 16415.387 12082.911, 16581.42 11972.537, 16719.781 11889.758, 16885.816 11806.979, 16996.506 11724.2, 17107.193 11669.015, 16996.506 11834.573, 16830.471 12000.132, 16664.438 12193.282, 16387.715 12496.807, 16055.648 12855.518, 15861.942 13103.854, 15751.253 13241.82, 15640.565 13352.191, 15778.926 13269.412, 15972.632 13103.854, 16304.698 12855.518, 16609.094 12662.364, 16996.506 12441.62, 17217.883 12358.841, 17383.916 12303.656, 17494.604 12331.249, 17605.293 12386.435, 17605.293 12551.993, 17605.293 12800.331, 17411.588 13269.412, 17107.193 13848.867, 16719.781 14428.322, 16277.027 14980.185, 15917.286 15366.486, 15640.565 15587.23, 15446.857 15670.012, 15336.17 15670.012, 15225.48 15614.824, 15197.809 15449.266, 15225.48 15228.521, 15336.17 14897.405, 15474.53 14538.694, 15668.236 14124.799, 15917.286 13793.682, 16221.682 13490.158, 16443.061 13297.005, 16692.109 13131.447, 16885.816 13048.668, 17051.85 12993.481, 17107.193 13241.82, 17079.521 13545.343, 16941.16 13959.24, 16747.453 14455.915, 16498.404 14924.997, 16249.354 15394.08, 16027.976 15725.197, 15861.942 15918.349, 15723.582 16056.313, 15640.565 15945.94, 15723.582 15697.604, 15778.926 15587.23, 15889.615 15449.266, 15972.632 15283.707, 16000.303 15173.335</trace>
</ink>
</file>

<file path=ppt/ink/ink403.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5401.837 12276.062, 5291.148 12414.027, 5152.787 12579.585, 5042.098 12745.144, 4959.082 12883.109, 4820.72 13076.262, 4682.359 13241.82, 4543.998 13379.784, 4433.309 13462.563, 4322.62 13545.343, 4211.931 13600.53, 4267.275 13462.563, 4405.636 13324.6, 4627.015 13186.634, 4931.409 13021.075, 5180.459 12938.297, 5457.182 12855.518, 5650.887 12827.923, 5816.92 12827.923, 5927.609 12883.109, 6010.626 13103.854, 5955.282 13241.82, 5761.576 13545.343, 5512.526 13931.646, 5125.115 14345.543, 4627.015 14759.438, 4516.251 14851.478, 4239.603 15035.37, 3935.208 15173.335, 3741.503 15173.335, 3686.158 14924.997, 3769.175 14759.438, 3907.536 14566.287, 4101.242 14317.949, 4405.636 13986.832, 4793.048 13545.343, 5318.82 12993.481, 5733.904 12496.807, 6176.66 12000.132, 6481.054 11641.422, 6702.432 11365.491, 6868.466 11172.339, 7034.499 11006.781, 6979.154 11144.746, 6813.121 11420.677, 6453.382 11917.353, 5955.282 12551.993, 5840.735 12697.939, 5429.51 13214.226, 4848.393 13931.646, 4709.408 14103.23, 4405.636 14428.322, 4101.242 14787.032, 3879.864 15035.37, 3824.52 14916.424, 3990.553 14704.253, 4294.947 14345.543, 4654.687 13931.646, 5152.787 13407.379, 5623.215 12855.518, 6148.988 12248.47, 6591.743 11834.573, 7034.499 11475.863, 7283.549 11255.118, 7449.583 11117.153, 7311.221 11393.084, 7034.499 11696.607, 6674.76 12055.318, 6204.332 12551.993, 5650.887 13131.447, 5180.459 13600.53, 4765.376 14014.426, 4460.98 14317.949, 4267.275 14483.508, 4128.915 14593.88, 4239.603 14593.88, 4460.98 14483.508, 4820.72 14262.764, 5235.804 14014.426, 5733.904 13683.31, 6204.332 13352.191, 6702.432 12993.481, 7172.86 12689.959, 7698.632 12358.841</trace>
</ink>
</file>

<file path=ppt/ink/ink40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10687.234 11061.967, 10853.268 11061.967, 11129.989 11061.967, 11323.696 11061.967, 11517.401 11061.967, 11683.435 11034.374, 11877.14 10951.595, 12043.174 10951.595, 11987.83 11117.153, 11877.14 11282.712, 11766.451 11503.455, 11517.401 11834.573, 11240.68 12220.877, 10908.611 12662.364, 10548.873 13103.854, 10272.15 13407.379, 10106.117 13572.937, 9967.757 13710.902, 9995.429 13490.158, 10189.134 13241.82, 10410.512 12965.889, 10714.906 12579.585, 11102.317 12193.282, 11600.418 11751.794, 11987.83 11448.271, 12375.24 11172.339, 12596.618 11061.967, 12734.979 11006.781, 12901.013 11061.967, 12845.669 11255.118, 12762.652 11503.455, 12568.946 11834.573, 12292.224 12220.877, 11932.485 12717.552, 11517.401 13297.005, 11434.449 13412.808, 11213.007 13710.902, 10963.956 14014.426, 10770.251 14207.578, 10853.268 14097.205, 10963.956 13986.832, 11157.661 13848.867, 11268.352 13766.088, 11379.04 13683.31, 11351.368 13793.682, 11268.352 13959.24, 11046.973 14290.357, 10770.251 14704.253, 10410.512 15173.335, 9995.429 15670.012, 9895.392 15789.71, 9358.967 16415.023</trace>
</ink>
</file>

<file path=ppt/ink/ink40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18546.148 10096.21, 18352.445 10344.547, 18075.723 10758.443, 17882.014 11034.374, 17743.654 11227.525, 17605.293 11420.677, 17494.604 11586.236, 17411.588 11724.2, 17328.57 11834.573, 17466.932 11586.236, 17632.965 11337.897, 17743.654 11172.339, 17909.688 11006.781, 17992.703 10896.409, 18075.723 10786.036, 18103.395 10951.595, 17992.703 11227.525, 17743.654 11834.573, 17411.588 12634.772, 17362.141 12753.929, 17024.176 13324.6, 16636.764 13986.832, 16387.715 14483.508, 16249.354 14814.626, 16138.665 15090.556, 16083.319 15256.113, 16194.009 15256.113, 16415.387 15145.742, 16775.127 14952.591, 17134.865 14704.253, 17605.293 14373.137, 18048.047 14042.02, 18518.479 13683.31, 18822.871 13462.563, 19071.922 13324.6, 18905.889 13600.53, 18518.479 14014.426, 17798.998 14787.032, 16830.471 15807.976, 16652.99 15995.061, 15668.236 17022.072</trace>
</ink>
</file>

<file path=ppt/ink/ink40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4294.947 10951.595, 4101.242 11199.933, 3824.52 11558.643, 3603.142 11862.166, 3409.436 12138.098, 3188.058 12469.214, 2994.352 12800.331, 2828.319 13076.262, 2745.302 13269.412, 2717.63 13379.784, 2662.286 13490.158, 2634.613 13600.53, 2800.647 13545.343, 2911.336 13462.563, 3077.369 13324.6, 3243.403 13186.634, 3437.108 13021.075, 3603.142 12910.702, 3796.847 12772.738, 3907.536 12689.959, 4045.897 12579.585, 4045.897 12689.959, 3935.208 12965.889, 3658.486 13407.379, 3326.419 13986.832, 3049.697 14373.137, 2828.319 14676.659, 2745.302 14814.626, 2828.319 14704.253, 3022.025 14511.101, 3132.714 14345.543</trace>
</ink>
</file>

<file path=ppt/ink/ink407.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-162.886 4283.262, -52.013 4283.262, 114.295 4283.262, 280.604 4283.262, 474.631 4283.262, 696.376 4283.262, 807.249 4283.262, 918.121 4283.262, 1028.994 4283.262, 1195.302 4283.262, 1361.611 4283.262, 1611.074 4283.262, 1777.383 4283.262, 1943.692 4227.984, 2110.001 4227.984, 2331.746 4227.984, 2525.772 4227.984, 2775.235 4172.707, 2969.263 4145.068, 3191.008 4117.429, 3440.471 4117.429, 3717.652 4089.791, 3939.397 4089.791, 4106.198 4066.03, 4382.887 4062.151, 4660.068 4034.513, 4881.813 4034.513, 5075.84 4034.513, 5297.585 4034.513, 5547.048 4034.513, 5741.075 4034.513, 5935.102 4034.513, 6129.128 4034.513, 6378.592 4034.513, 6600.337 4034.513, 6849.8 4034.513, 7043.827 4034.513, 7237.853 4034.513, 7459.599 4034.513, 7736.78 4034.513, 7930.807 4034.513, 8097.115 4034.513, 8291.143 4034.513, 8540.605 3979.235, 8706.915 3979.235, 8845.505 3979.235, 8984.096 3979.235, 9122.687 3979.235, 9261.277 3979.235, 9455.304 3951.596, 9593.894 3951.596, 9732.484 3951.596, 9843.357 3951.596, 9954.23 3951.596, 10148.257 3951.596, 10312.04 3951.596, 10425.438 3951.596, 10564.028 3951.596, 10674.901 3951.596, 10785.774 3951.596, 10979.8 3951.596, 11201.546 3951.596, 11340.137 3951.596, 11534.163 3951.596, 11645.035 3979.235, 11783.626 4006.874, 11894.5 4006.874, 12060.808 4006.874, 12254.835 4034.513, 12532.016 4062.151, 12726.043 4089.791, 12947.788 4089.791, 13197.25 4117.429, 13529.868 4145.068, 13751.612 4145.068, 13973.359 4145.068, 14195.103 4172.707, 14416.848 4200.346, 14610.875 4200.346, 14804.902 4200.346, 14998.93 4200.346, 15192.955 4200.346, 15442.419 4227.984, 15747.317 4227.984, 15969.064 4227.984, 16163.09 4227.984, 16384.836 4227.984, 16662.016 4227.984, 16856.043 4227.984, 17022.354 4227.984, 17188.66 4227.984, 17410.406 4227.984, 17576.715 4227.984, 17770.742 4227.984, 17881.615 4227.984, 18131.078 4227.984, 18325.104 4227.984, 18491.414 4227.984, 18630.006 4227.984, 18768.596 4227.984, 18934.902 4227.984, 19101.211 4227.984, 19212.084 4227.984, 19350.676 4227.984, 19572.418 4227.984, 19683.291 4227.984, 19794.166 4227.984, 19905.039 4227.984, 20015.91 4227.984, 20126.783 4227.984, 20237.654 4227.984</trace>
</ink>
</file>

<file path=ppt/ink/ink408.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-218.322 9313.53, -107.45 9313.53, 31.141 9313.53, 142.014 9341.169, 280.604 9368.809, 391.477 9396.447, 502.349 9396.447, 613.222 9424.086, 751.812 9424.086, 918.121 9451.724, 1139.866 9451.724, 1278.457 9479.363, 1444.766 9479.363, 1611.074 9507.002, 1805.101 9507.002, 1999.128 9507.002, 2220.873 9507.002, 2414.9 9534.642, 2664.363 9534.642, 2913.826 9534.642, 3191.008 9534.642, 3440.471 9562.28, 3717.652 9562.28, 3967.115 9562.28, 4272.015 9562.28, 4521.478 9562.28, 4770.941 9562.28, 5020.404 9562.28, 5269.867 9562.28, 5491.612 9562.28, 5741.075 9562.28, 5990.538 9562.28, 6267.72 9507.002, 6517.182 9507.002, 6766.646 9507.002, 7016.109 9507.002, 7321.008 9479.363, 7598.189 9479.363, 7903.088 9479.363, 8180.27 9479.363, 8512.888 9479.363, 8790.069 9534.642, 9067.25 9562.28, 9316.713 9589.919, 9566.177 9589.919, 9815.64 9617.558, 10065.103 9645.196, 10314.566 9672.836, 10619.465 9700.474, 10841.21 9755.753, 11090.674 9811.029, 11367.854 9866.308, 11728.19 9921.585, 12143.962 10004.501, 12642.888 10087.418, 12756.819 10106.352, 13141.815 10170.335, 13723.895 10225.611, 13876.599 10240.112, 14250.54 10280.89, 14832.62 10308.528, 14978.088 10315.437, 15331.547 10308.528, 15830.473 10308.528, 16329.399 10308.528, 16828.326 10308.528, 16941.732 10308.528, 17327.252 10308.528, 17881.615 10253.251, 17992.912 10242.152, 18408.258 10280.89, 18934.902 10280.89, 19047.738 10280.89, 19489.266 10336.167, 20126.783 10419.083, 20266.762 10437.289, 20681.145 10557.278, 21235.506 10723.111, 21356.555 10759.321, 21789.869 10888.944, 22344.23 10999.499, 22815.441 11110.055, 23231.213 11165.333, 23813.295 11248.249</trace>
</ink>
</file>

<file path=ppt/ink/ink409.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668.658 4006.874, 668.658 4145.068, 668.658 4255.624, 668.658 4366.179, 668.658 4504.373, 668.658 4614.928, 668.658 4753.123, 668.658 4863.678, 724.094 5001.872, 751.812 5112.427, 779.53 5222.982, 890.403 5278.26, 1001.276 5278.26, 1112.148 5222.982, 1223.021 5140.066, 1333.893 5112.427, 1444.766 5084.789, 1583.356 5057.149, 1721.947 5057.149, 1832.819 5057.149, 1943.692 5057.149, 2054.564 5057.149, 2165.437 5029.511, 2276.309 5029.511, 2387.182 5029.511, 2498.054 5029.511, 2608.927 5029.511, 2664.363 4918.956, 2692.081 4808.4, 2664.363 4697.845, 2608.927 4587.289, 2608.927 4476.734, 2581.208 4366.179, 2581.208 4255.624, 2581.208 4145.068, 2581.208 4006.874</trace>
</ink>
</file>

<file path=ppt/ink/ink41.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566.672 14130.745, 603.331 14276.96, 749.966 14313.515, 933.261 14386.62, 1116.555 14423.175, 1263.191 14459.729, 1409.826 14459.729, 1629.779 14459.729, 1813.073 14459.729, 1996.368 14459.729, 2143.003 14459.729, 1959.709 14459.729, 1813.073 14459.729, 1519.803 14459.729, 1373.167 14459.729, 1189.873 14386.62, 1043.237 14350.067, 859.943 14313.515, 713.307 14276.96, 566.672 14240.405, 420.037 14167.298, 273.401 14130.745, 126.766 14057.636, 273.401 14057.636, 493.354 14094.19, 786.625 14130.745, 969.92 14167.298, 1116.555 14203.851, 1373.167 14203.851, 1556.462 14203.851, 1703.097 14240.405, 1519.803 14240.405, 1373.167 14240.405, 1153.214 14240.405, 933.261 14240.405, 786.625 14240.405, 530.013 14240.405, 383.378 14240.405, 236.742 14240.405, 90.107 14240.405, 310.06 14240.405, 566.672 14240.405, 749.966 14240.405, 933.261 14240.405, 1079.896 14240.405, 1336.508 14240.405, 1556.462 14240.405, 1739.756 14240.405, 1886.391 14240.405, 2033.027 14240.405, 1849.733 14240.405, 1703.097 14240.405, 1519.803 14240.405, 1373.167 14240.405, 1189.873 14240.405, 1006.578 14240.405, 823.284 14240.405, 566.672 14240.405, 383.378 14240.405, 236.742 14240.405, 90.107 14240.405, 236.742 14350.067, 456.695 14350.067, 639.99 14350.067, 823.284 14386.62, 1116.555 14386.62, 1373.167 14423.175, 1666.438 14423.175, 1996.368 14423.175, 2362.957 14423.175, 2619.569 14423.175, 2839.522 14423.175, 3022.816 14423.175, 3206.111 14423.175, 3352.746 14423.175, 3682.676 14423.175, 3829.312 14423.175, 3975.947 14423.175, 4122.583 14423.175, 4269.218 14423.175, 4415.854 14423.175, 4599.148 14423.175, 4782.442 14423.175, 5002.396 14423.175, 5222.349 14423.175, 5478.961 14423.175, 5735.573 14423.175, 5882.208 14423.175, 6065.503 14423.175, 6248.797 14423.175, 6395.433 14423.175, 6578.728 14423.175, 6762.021 14423.175, 6908.657 14423.175, 7055.292 14423.175, 6908.657 14423.175, 6762.021 14423.175, 6542.068 14350.067, 6248.797 14350.067, 5955.526 14313.515, 5735.573 14313.515, 5405.643 14276.96, 5185.69 14240.405, 4965.737 14240.405, 4782.442 14167.298, 4562.489 14130.745, 4379.195 14094.19, 4122.583 14057.636, 3902.629 14021.081, 3646.017 14021.081, 3462.723 13984.528, 3242.77 13984.528, 3022.816 13984.528, 2802.863 13984.528, 2619.569 13984.528, 2436.275 13984.528, 2289.639 13984.528, 2106.345 13984.528, 2436.275 14057.636, 2766.204 14094.19, 3022.816 14167.298, 3352.746 14203.851, 3646.017 14276.96, 3939.289 14276.96, 4159.242 14313.515, 4415.854 14313.515, 4635.807 14350.067, 4892.419 14386.62, 5112.372 14386.62, 5368.984 14386.62, 5552.279 14386.62, 5772.232 14386.62, 5918.867 14386.62, 6102.162 14386.62, 6248.797 14386.62, 6395.433 14386.62, 6578.728 14386.62, 6762.021 14386.62, 6908.657 14386.62, 7055.292 14386.62, 7201.928 14386.62, 7018.633 14386.62</trace>
</ink>
</file>

<file path=ppt/ink/ink410.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4549.196 3951.596, 4549.196 4172.707, 4549.196 4310.901, 4549.196 4449.096, 4549.196 4587.289, 4549.196 4697.845, 4549.196 4808.4, 4604.632 4918.956, 4743.222 4974.233, 4854.095 4974.233, 4964.968 4974.233, 5075.84 4974.233, 5186.713 4974.233, 5325.303 4974.233, 5436.175 4946.595, 5547.048 4918.956, 5657.921 4863.678, 5768.793 4808.4, 5879.666 4808.4, 5990.538 4808.4, 6101.411 4808.4, 6212.284 4808.4, 6323.156 4808.4, 6434.028 4808.4, 6489.465 4697.845, 6489.465 4587.289, 6489.465 4449.096, 6489.465 4310.901, 6489.465 4172.707, 6489.465 4062.151, 6489.465 3951.596, 6489.465 3841.041</trace>
</ink>
</file>

<file path=ppt/ink/ink411.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8928.66 3951.596, 8928.66 4089.791, 8928.66 4227.984, 8928.66 4338.54, 8928.66 4449.096, 8928.66 4559.651, 8928.66 4670.206, 8984.096 4780.761, 9094.969 4808.4, 9205.841 4836.04, 9344.432 4891.317, 9483.022 4918.956, 9593.894 4918.956, 9732.484 4918.956, 9843.357 4918.956, 9954.23 4918.956, 10092.821 4918.956, 10203.692 4891.317, 10314.566 4836.04, 10453.156 4808.4, 10564.028 4780.761, 10674.901 4725.483, 10785.774 4725.483, 10896.646 4725.483, 10979.8 4587.289, 11062.955 4449.096, 11090.674 4338.54, 11146.109 4227.984, 11201.546 4117.429, 11256.981 4006.874</trace>
</ink>
</file>

<file path=ppt/ink/ink412.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12726.043 3923.958, 12726.043 4034.513, 12726.043 4172.707, 12726.043 4283.262, 12726.043 4393.818, 12726.043 4532.012, 12726.043 4642.567, 12753.761 4753.123, 12836.915 4863.678, 12947.788 4974.233, 13086.379 5029.511, 13197.25 5029.511, 13308.123 5057.149, 13418.996 5084.789, 13529.868 5084.789, 13668.459 5084.789, 13779.332 5084.789, 13890.204 5084.789, 14001.075 5084.789, 14139.667 5084.789, 14278.259 5084.789, 14389.13 5084.789, 14527.722 5029.511, 14638.594 5001.872, 14777.183 4974.233, 14915.774 4918.956, 15026.647 4891.317, 15165.237 4863.678, 15276.111 4836.04, 15386.982 4780.761, 15386.982 4642.567, 15386.982 4532.012, 15386.982 4421.456, 15386.982 4283.262, 15386.982 4172.707, 15497.856 4117.429</trace>
</ink>
</file>

<file path=ppt/ink/ink413.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16911.479 4283.262, 16911.479 4393.818, 16911.479 4504.373, 16911.479 4642.567, 16911.479 4753.123, 16911.479 4863.678, 16966.916 4974.233, 17050.07 5084.789, 17160.943 5084.789, 17271.814 5084.789, 17382.688 5084.789, 17521.279 5084.789, 17632.15 5084.789, 17770.742 5084.789, 17909.332 5084.789, 18020.203 5084.789, 18158.797 5084.789, 18297.387 5084.789, 18408.258 5084.789, 18519.131 5084.789, 18630.006 5084.789, 18740.875 5084.789, 18851.748 5084.789, 18851.748 4974.233, 18851.748 4836.04, 18851.748 4725.483, 18851.748 4587.289, 18851.748 4476.734, 18851.748 4366.179</trace>
</ink>
</file>

<file path=ppt/ink/ink42.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2436.275 14130.745, 2252.98 14167.298, 2106.345 14203.851, 1959.709 14203.851, 1813.073 14203.851, 1629.779 14240.405, 1483.144 14276.96, 1263.191 14276.96, 1116.555 14276.96, 933.261 14276.96, 1079.896 14276.96, 1263.191 14276.96, 1519.803 14276.96, 1703.097 14276.96, 1886.391 14276.96, 2106.345 14276.96, 2362.957 14276.96, 2546.251 14276.96, 2692.887 14276.96, 2839.522 14313.515, 2986.158 14350.067, 3132.793 14386.62, 3279.428 14386.62, 3536.041 14496.284</trace>
</ink>
</file>

<file path=ppt/ink/ink43.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9144.849 14532.838, 9364.802 14459.729, 9584.754 14423.175, 9841.366 14386.62, 10134.638 14350.067, 10281.273 14313.515, 10611.203 14313.515, 10757.839 14313.515, 10941.133 14313.515, 11197.745 14313.515, 11417.698 14313.515, 11637.651 14313.515, 11820.946 14313.515, 12004.24 14313.515, 12150.875 14313.515, 12297.511 14313.515, 12480.806 14350.067, 12627.441 14386.62, 12774.076 14423.175, 12920.712 14459.729, 13213.983 14459.729, 13433.936 14459.729, 13653.889 14459.729, 13800.525 14459.729, 13983.819 14459.729, 14167.113 14459.729, 14387.066 14459.729, 14570.361 14459.729, 14753.655 14386.62, 14964.19 14386.62, 15120.243 14350.067, 15266.88 14276.96, 15450.175 14240.405, 15633.468 14203.851, 15780.104 14167.298, 15926.74 14130.745, 16073.375 14130.745, 16220.01 14130.745, 16366.646 14130.745, 16513.281 14130.745, 16659.916 14130.745, 16806.553 14130.745, 16659.916 14167.298, 16439.965 14240.405, 16220.01 14276.96, 16000.058 14276.96, 15853.421 14276.96, 15706.785 14276.96, 15523.492 14276.96, 15376.857 14276.96, 15193.561 14276.96, 15010.268 14276.96, 14863.633 14276.96, 14643.679 14276.96, 14497.043 14276.96, 14350.408 14276.96, 14167.113 14276.96, 13983.819 14276.96, 13800.525 14276.96, 13617.231 14276.96, 13433.936 14276.96, 13213.983 14276.96, 13067.347 14276.96, 12847.395 14276.96, 12664.101 14276.96, 12480.806 14276.96, 12334.17 14276.96, 12187.535 14276.96, 12004.24 14276.96, 11857.604 14276.96, 11710.969 14276.96, 11491.016 14276.96, 11344.381 14203.851, 11197.745 14203.851, 10941.133 14203.851, 10684.521 14203.851, 10391.25 14276.96, 10244.614 14313.515, 10097.978 14350.067, 9841.366 14386.62, 9621.414 14423.175, 9474.778 14423.175, 9328.143 14459.729, 9181.506 14496.284, 8924.895 14605.946, 8741.6 14642.5, 8484.988 14715.607, 8228.376 14752.162, 8008.423 14788.717, 7825.129 14788.717, 7678.493 14825.27, 7531.858 14825.27, 7385.222 14825.27, 7201.928 14825.27, 7055.292 14825.27, 6908.657 14825.27, 7055.292 14825.27, 7201.928 14825.27, 7385.222 14752.162, 7568.517 14752.162, 7715.153 14715.607, 7861.788 14715.607, 8081.74 14642.5, 8228.376 14605.946, 8411.67 14569.392, 8594.965 14532.838, 8741.6 14532.838, 8961.554 14496.284, 9108.188 14496.284, 9291.483 14459.729, 9438.119 14459.729, 9584.754 14459.729, 9731.39 14459.729, 9878.025 14459.729, 10024.66 14459.729, 10171.297 14459.729, 10427.908 14423.175, 10611.203 14423.175, 10831.157 14350.067, 10977.792 14350.067, 11161.086 14313.515, 11307.721 14276.96, 11491.016 14240.405, 11637.651 14203.851, 11820.946 14203.851, 12004.24 14203.851, 12187.535 14203.851, 12407.487 14203.851, 12590.783 14203.851, 12774.076 14203.851, 12627.441 14313.515, 12444.146 14313.515, 12260.853 14313.515, 12040.898 14313.515, 11784.287 14203.851, 11564.334 14167.298, 11307.721 14130.745, 11051.109 14130.745, 10794.497 14130.745, 10611.203 14130.745, 10427.908 14130.745, 10281.273 14130.745, 10134.638 14130.745, 9988.003 14167.298, 9804.708 14240.405, 9584.754 14276.96, 9364.802 14350.067, 9181.506 14423.175, 9034.871 14459.729, 8778.26 14496.284, 8631.624 14496.284, 8484.988 14496.284, 8338.353 14496.284, 8081.74 14496.284, 7935.105 14423.175, 7751.812 14350.067, 7605.175 14276.96, 7421.881 14203.851, 7238.587 14167.298, 7091.951 14130.745, 6945.316 14094.19, 7128.61 14130.745, 7311.904 14167.298, 7458.54 14167.298, 7641.834 14167.298, 7788.47 14203.851, 8008.423 14203.851, 8191.718 14240.405, 8375.012 14240.405, 8521.647 14276.96, 8668.283 14313.515, 8851.577 14386.62, 8998.213 14423.175, 9144.849 14496.284, 9291.483 14496.284, 9438.119 14532.838, 9621.414 14532.838, 9768.049 14532.838, 9914.685 14532.838, 10061.32 14532.838, 10207.955 14532.838, 10391.25 14532.838, 10537.886 14532.838, 10684.521 14532.838, 10831.157 14532.838, 11014.45 14532.838, 11161.086 14532.838, 11381.038 14532.838, 11564.334 14532.838, 11747.629 14532.838, 11894.264 14532.838, 12040.898 14532.838, 12187.535 14496.284, 12334.17 14459.729, 12517.464 14423.175, 12664.101 14350.067, 12847.395 14313.515, 12994.029 14276.96, 13140.665 14240.405, 13315.235 14206.753, 13470.596 14203.851, 13690.549 14203.851, 13837.184 14203.851, 14020.479 14203.851, 14240.432 14276.96, 14423.726 14276.96, 14643.679 14276.96, 14863.633 14276.96, 15083.586 14276.96, 15230.221 14276.96, 15376.857 14276.96, 15523.492 14276.96, 15706.785 14350.067</trace>
</ink>
</file>

<file path=ppt/ink/ink44.xml><?xml version="1.0" encoding="utf-8"?>
<ink xmlns="http://www.w3.org/2003/InkML">
  <definitions>
    <brush xml:id="br1">
      <brushProperty name="color" value="#008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16659.916 14276.96, 16513.281 14203.851, 16366.646 14167.298, 16220.01 14130.745, 16073.375 14094.19, 15854.387 14057.957, 15560.15 14021.081, 15376.857 14021.081, 15156.903 14021.081, 14973.608 14021.081, 14753.655 14057.636, 14607.021 14094.19, 14423.726 14167.298, 14277.089 14203.851, 14093.796 14240.405, 13873.844 14276.96, 13690.549 14276.96, 13433.936 14276.96, 13250.642 14313.515, 13067.347 14350.067, 12920.712 14350.067, 12737.418 14350.067, 12590.783 14350.067, 12407.487 14350.067, 12260.853 14350.067, 12077.558 14350.067, 11930.923 14313.515, 11784.287 14276.96, 11600.993 14203.851, 11454.357 14130.745, 11271.062 14094.19, 11051.109 14094.19, 10867.814 14057.636, 10684.521 14057.636, 10537.886 14021.081, 10391.25 14021.081, 10244.614 14021.081, 10061.32 14021.081, 9914.685 14021.081, 9731.39 14021.081, 9584.754 14021.081, 9438.119 14021.081, 9291.483 14021.081, 9144.849 13984.528, 8998.213 13984.528, 8814.918 13947.974, 8668.283 13947.974, 8521.647 13911.42, 8375.012 13911.42, 8228.376 13874.865, 8081.74 13838.311</trace>
</ink>
</file>

<file path=ppt/ink/ink4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-586.671 12458.367, -422.142 12458.367, -290.519 12458.367, -125.991 12458.367, 71.444 12458.367, 301.784 12458.367, 597.935 12458.367, 992.804 12392.744, 1453.484 12392.744, 2012.881 12359.933, 2638.09 12327.12, 3394.922 12261.497, 4020.13 12261.497, 4678.245 12261.497, 5270.548 12261.497, 5895.756 12261.497, 6520.965 12294.309, 7179.08 12327.12, 7837.195 12359.933, 8528.214 12392.744, 8662.901 12399.138, 9317.951 12425.556, 10206.405 12458.367, 10390.745 12465.175, 11094.86 12491.179, 12082.032 12491.179, 12300.98 12491.179, 13069.203 12556.802, 14155.093 12589.613, 14290.299 12593.698, 15240.982 12589.613, 16359.777 12589.613, 16564.23 12589.613, 17511.475 12655.236, 18728.988 12720.859, 18922.707 12731.302, 19913.594 12786.482, 21131.107 12819.294, 21313.85 12824.219, 22414.43 12884.918, 23763.562 12917.729, 23940.887 12922.041, 25770.812 12983.353</trace>
</ink>
</file>

<file path=ppt/ink/ink4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1288.955 14263.004, 1453.484 14197.382, 1749.635 14066.135, 2111.598 13967.701, 2605.184 13869.266, 3164.582 13803.643, 3822.696 13738.019, 3958.605 13724.466, 4480.811 13705.207, 5171.831 13639.584, 5305.345 13626.906, 5797.039 13606.771, 6389.342 13573.96, 6981.645 13573.96, 7606.854 13573.96, 8199.157 13606.771, 8791.46 13639.584, 9317.951 13672.396, 9811.536 13705.207, 10206.405 13770.831, 10535.463 13803.643, 10765.803 13836.454, 10963.237 13836.454, 11127.766 13869.266, 10732.897 13836.454, 10305.123 13770.831, 9581.196 13738.019, 8692.742 13639.584, 7870.101 13606.771, 7047.457 13541.148, 6323.531 13573.96, 5665.416 13639.584, 5512.846 13654.798, 5007.302 13705.207, 4414.999 13770.831, 3921.413 13902.076, 3526.544 14033.323, 3197.487 14131.757, 2967.147 14164.568, 2835.524 14164.568, 2973.138 14159.028, 3164.582 14131.757, 3526.544 14033.323, 4118.848 13934.89, 4908.585 13803.643, 5731.228 13705.207, 6652.588 13606.771, 6790.863 13596.924, 7573.948 13541.148, 8594.025 13475.526, 8736.09 13470.467, 9515.386 13442.715, 10436.746 13377.091, 11259.389 13377.091, 12049.126 13344.279, 12707.24 13344.279, 13266.638 13344.279, 13661.507 13377.091, 13957.659 13409.903, 13793.13 13541.148, 13365.355 13573.96, 12707.24 13573.96, 11917.504 13573.96, 11718.557 13580.573, 10930.331 13606.771, 9811.536 13639.584, 9608.371 13639.584, 8824.365 13639.584, 7903.006 13639.584, 7729.686 13653.411, 7080.363 13705.207, 6389.342 13770.831, 5698.322 13836.454, 5073.114 13836.454, 4513.716 13902.076, 4053.036 13967.701, 3888.508 14000.512, 3789.79 14131.757, 3954.319 14197.382, 4250.47 14263.004, 4513.716 14328.627, 4842.773 14361.439, 5303.454 14459.874, 5928.662 14525.498, 6619.683 14623.932, 7442.325 14722.367, 8199.157 14820.801, 8988.894 14853.612, 9159.974 14868.447, 9745.726 14919.235, 10535.463 14984.859, 10705.646 14999.614, 11292.295 15050.481, 12049.126 15116.106, 12220.747 15130.367, 12838.863 15181.729, 13661.507 15181.729, 13800.52 15181.729, 14319.62 15181.729, 14944.829 15181.729, 15405.511 15181.729, 15800.378 15181.729, 16063.624 15083.295, 16261.059 14919.235, 16359.777 14787.99, 16293.966 14656.743, 16129.436 14591.12, 15997.812 14558.309, 15800.378 14558.309, 15537.134 14525.498, 15306.794 14525.498, 15109.359 14525.498</trace>
</ink>
</file>

<file path=ppt/ink/ink4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18860.611 12917.729, 18597.365 12983.353, 18465.742 13016.164, 18235.402 13081.786, 17906.344 13114.598, 17544.381 13180.222, 17182.42 13213.033, 16820.457 13245.845, 16491.4 13245.845, 16096.531 13245.845, 15668.755 13245.845, 15175.171 13213.033, 14648.679 13147.411, 14023.471 13114.598, 13332.449 13081.786, 12707.24 13081.786, 12147.844 13048.976, 11654.258 13081.786, 11259.389 13114.598, 10897.426 13180.222, 10634.181 13213.033, 10403.84 13245.845, 10272.217 13278.657, 10502.558 13344.279, 10798.709 13344.279, 11160.673 13344.279, 11687.164 13344.279, 12312.372 13377.091, 13135.015 13377.091, 13290.252 13377.091, 13858.941 13442.715, 14582.866 13475.526, 14718.225 13481.66, 15372.605 13541.148, 16228.154 13573.96, 16368.901 13579.357, 16952.08 13639.584, 17610.195 13705.207, 18202.496 13770.831, 18728.988 13770.831, 19090.951 13803.643, 19321.293 13803.643, 19551.631 13803.643, 19814.877 13803.643, 19452.916 13803.643, 18959.328 13803.643, 18334.119 13803.643, 17544.381 13770.831, 16623.021 13705.207, 15701.661 13705.207, 14780.302 13705.207, 14566.464 13705.207, 13957.659 13705.207, 13266.638 13705.207, 13131.68 13705.207, 12542.712 13672.396, 11851.692 13573.96, 11226.484 13541.148, 10667.086 13475.526, 10206.405 13442.715, 9877.348 13377.091, 9647.008 13344.279, 9515.386 13245.845, 9712.82 13114.598, 9943.159 13114.598, 10272.217 13081.786, 10732.897 13081.786, 11391.012 13081.786, 12114.938 13081.786, 12970.487 13081.786, 13661.507 13147.411, 14352.527 13213.033, 15043.548 13278.657, 15734.566 13311.468, 16326.87 13377.091, 16919.172 13442.715, 17445.666 13508.338, 18005.062 13508.338, 18432.836 13508.338, 18794.801 13508.338, 19025.139 13508.338, 19222.574 13508.338, 19387.102 13442.715, 19156.762 13377.091, 18860.611 13377.091, 18465.742 13344.279, 17807.629 13344.279, 17017.891 13278.657, 16228.154 13311.468, 15438.415 13344.279, 14681.585 13344.279, 13990.564 13344.279, 13299.544 13377.091, 12674.335 13377.091, 12114.938 13377.091, 11687.164 13344.279, 11226.484 13344.279, 10798.709 13311.468, 10403.84 13278.657, 10041.878 13180.222, 9679.914 13147.411, 9350.858 13114.598, 9054.705 13081.786, 8824.365 12983.353, 8626.931 12950.541, 8495.308 12917.729, 8363.686 12884.918, 8363.686 12753.671, 8594.025 12720.859, 8824.365 12688.049, 9120.517 12720.859, 9548.291 12753.671, 10107.689 12819.294, 10831.614 12884.918, 11621.353 13016.164, 12575.618 13147.411, 13365.355 13278.657, 14155.093 13344.279, 14879.018 13442.715, 15570.038 13508.338, 16162.343 13573.96, 16754.645 13606.771, 17248.23 13672.396, 17741.816 13705.207, 18070.875 13705.207, 18367.025 13705.207, 18498.648 13705.207, 18630.271 13705.207, 18498.648 13606.771, 18367.025 13573.96, 18103.779 13573.96, 17741.816 13508.338, 17379.854 13475.526, 17050.795 13409.903, 16590.117 13377.091, 16096.531 13278.657, 15602.943 13278.657, 15142.264 13245.845, 14813.208 13213.033, 14615.773 13147.411, 14352.527 13114.598, 14089.281 13048.976, 13858.941 13016.164, 13694.413 12983.353, 13562.79 12950.541, 13365.355 12917.729, 13102.11 12819.294, 12904.676 12786.482, 12773.052 12753.671, 12641.429 12720.859, 12443.995 12720.859, 12180.749 12720.859, 11950.409 12720.859, 11720.069 12720.859, 11588.446 12720.859, 11456.823 12720.859, 11292.295 12720.859, 11127.766 12720.859, 10996.143 12720.859, 11292.295 12720.859, 11423.918 12720.859, 11588.446 12720.859, 11851.692 12786.482, 12246.561 12819.294, 12509.807 12884.918, 12740.146 12917.729, 13102.11 12983.353, 13525.341 13013.496, 13957.659 13081.786, 14418.339 13147.411, 14879.018 13213.033, 15372.605 13245.845, 15833.284 13278.657, 16326.87 13278.657, 16754.645 13311.468, 17182.42 13311.468, 17511.475 13344.279, 17774.721 13344.279, 18037.967 13344.279, 18334.119 13344.279, 18564.459 13377.091, 18827.705 13377.091, 18992.234 13377.091, 19156.762 13377.091, 19288.385 13377.091, 19452.916 13377.091, 19617.441 13377.091, 19321.293 13377.091, 18959.328 13377.091, 18564.459 13344.279, 18169.59 13278.657, 17676.004 13245.845, 17116.607 13180.222, 16557.211 13147.411, 15997.812 13081.786, 15537.134 13048.976, 15142.264 12983.353, 14747.396 12983.353, 14451.243 12950.541, 14056.376 12950.541, 13661.507 12917.729, 13299.544 12917.729, 13003.392 12884.918, 12740.146 12884.918, 12542.712 12819.294, 12411.089 12819.294, 12279.466 12819.294, 12147.844 12819.294, 12443.995 12819.294, 12641.429 12819.294, 12904.676 12819.294, 13233.732 12852.105, 13661.507 12884.918, 14122.188 12950.541, 14681.585 12983.353, 15142.264 13048.976, 15602.943 13081.786, 16063.624 13114.598, 16557.211 13114.598, 17017.891 13114.598, 17544.381 13114.598, 17939.252 13147.411, 18268.309 13180.222, 18531.555 13180.222, 18794.801 13180.222, 18992.234 13213.033, 19189.668 13245.845, 19321.293 13278.657, 19485.818 13278.657, 19617.441 13278.657, 19387.102 13278.657, 19255.479 13278.657, 19025.139 13278.657, 18728.988 13278.657, 18367.025 13278.657, 17939.252 13213.033, 17511.475 13180.222, 17116.607 13147.411, 16688.834 13147.411, 16293.966 13114.598, 15964.907 13114.598, 15734.566 13081.786, 15438.415 13081.786, 15208.075 13081.786, 15076.452 13081.786, 14944.829 13048.976, 14747.396 13016.164, 14615.773 12983.353, 14780.302 12884.918, 14944.829 12852.105, 15175.171 12852.105, 15537.134 12819.294, 15899.096 12819.294, 16326.87 12819.294, 16754.645 12884.918, 17248.23 12950.541, 17643.098 13016.164, 18070.875 13048.976, 18367.025 13114.598, 18663.178 13147.411, 18893.518 13213.033, 19090.951 13245.845, 19255.479 13278.657, 19420.008 13278.657, 19551.631 13311.468, 19387.102 13311.468, 19058.045 13278.657, 18794.801 13213.033, 18367.025 13147.411, 17873.439 13048.976, 17314.043 12983.353, 16754.645 12884.918, 16228.154 12819.294, 15734.566 12720.859, 15273.887 12720.859, 14846.113 12720.859, 14549.962 12688.049, 14352.527 12622.425, 14187.999 12622.425, 14023.471 12622.425, 14155.093 12688.049, 14352.527 12720.859, 14582.866 12786.482, 14911.925 12852.105, 15339.699 12917.729, 15866.189 12983.353, 16425.588 13081.786, 17116.607 13180.222, 17610.195 13278.657, 18070.875 13344.279, 18465.742 13409.903, 18860.611 13442.715, 19156.762 13442.715, 19387.102 13442.715, 19551.631 13442.715, 19683.254 13442.715, 19814.877 13442.715, 19617.441 13442.715, 19452.916 13442.715, 19288.385 13442.715, 18959.328 13409.903, 18597.365 13311.468, 18136.686 13311.468, 17610.195 13278.657, 16984.984 13278.657, 16293.966 13213.033, 15767.473 13180.222, 15339.699 13147.411, 14911.925 13147.411, 14549.962 13114.598, 14187.999 13114.598, 13891.848 13081.786, 13694.413 13081.786, 13529.884 13048.976, 13661.507 13048.976, 13924.753 13048.976, 14253.809 13114.598, 14747.396 13147.411, 15306.794 13245.845, 16030.72 13311.468, 16182.454 13325.223, 16623.021 13409.903, 17248.23 13475.526, 17708.912 13573.96, 18136.686 13606.771, 18498.648 13672.396, 18860.611 13738.019, 19123.857 13803.643, 19321.293 13869.266, 19452.916 13967.701, 19584.539 14033.323, 19452.916 14164.568, 19090.951 14197.382, 18663.178 14230.192, 18103.779 14295.815, 17412.76 14328.627, 16754.645 14394.251, 16096.531 14394.251, 15570.038 14427.062, 15142.264 14459.874, 14780.302 14459.874, 14517.055 14459.874, 14319.62 14459.874, 14187.999 14459.874, 14451.243 14394.251, 14747.396 14394.251, 15208.075 14394.251, 15833.284 14394.251, 16458.494 14394.251, 17182.42 14394.251, 17708.912 14459.874, 18169.59 14525.498, 18597.365 14558.309, 19025.139 14558.309, 19321.293 14591.12, 19584.539 14623.932, 19716.162 14623.932, 19420.008 14623.932, 19156.762 14623.932, 18696.082 14591.12, 18103.779 14525.498, 17412.76 14492.687, 16688.834 14459.874, 16063.624 14427.062, 15504.227 14361.439, 15010.641 14328.627, 14615.773 14295.815, 14385.432 14295.815, 14253.809 14263.004, 14451.243 14197.382, 14681.585 14197.382, 15010.641 14197.382, 15471.322 14197.382, 16096.531 14197.382, 16754.645 14230.192, 17511.475 14263.004, 18103.779 14328.627, 18630.271 14361.439, 18992.234 14427.062, 19255.479 14427.062, 19452.916 14459.874, 19584.539 14492.687, 19354.197 14558.309, 19123.857 14558.309, 18728.988 14558.309, 18202.496 14558.309, 17544.381 14558.309, 16820.457 14492.687, 16195.247 14459.874, 15635.85 14394.251, 15142.264 14361.439, 14747.396 14328.627, 14484.15 14328.627, 14319.62 14295.815, 14352.527 14164.568, 14517.055 14164.568, 14846.113 14131.757, 15240.982 14164.568, 15800.378 14197.382, 16392.682 14263.004, 17083.703 14328.627, 17610.195 14427.062, 18136.686 14492.687, 18498.648 14591.12, 18761.895 14689.555, 18926.422 14787.99, 18992.234 14919.235, 18794.801 14952.048, 18465.742 14952.048, 17972.156 14952.048, 17379.854 14952.048, 16655.928 14919.235, 15833.284 14853.612, 15142.264 14787.99, 14582.866 14656.743, 14056.376 14623.932, 13661.507 14558.309, 13398.261 14525.498, 13266.638 14427.062, 13431.167 14295.815, 13760.225 14263.004, 14122.188 14230.192, 14582.866 14197.382, 15240.982 14230.192, 16096.531 14263.004, 16787.549 14328.627, 17511.475 14361.439, 18070.875 14427.062, 18531.555 14459.874, 18860.611 14525.498, 19123.857 14525.498, 19255.479 14591.12, 19123.857 14656.743, 18926.422 14656.743, 18597.365 14656.743, 18202.496 14656.743, 17610.195 14656.743, 16886.268 14591.12, 16195.247 14558.309, 15537.134 14492.687, 14977.736 14459.874, 14517.055 14394.251, 14155.093 14361.439, 13957.659 14328.627, 13826.036 14295.815, 13793.13 14131.757, 13924.753 14000.512, 14286.716 13902.076, 14747.396 13803.643, 15339.699 13803.643, 16162.343 13770.831, 16317.283 13764.651, 16853.361 13803.643, 17610.195 13869.266, 17752.602 13881.614, 18268.309 14000.512, 18893.518 14131.757, 19354.197 14263.004, 19716.162 14361.439, 19913.594 14459.874, 19716.162 14525.498, 19354.197 14459.874, 18827.705 14427.062, 18319.924 14342.675, 17511.475 14263.004, 16688.834 14131.757, 15899.096 14033.323, 15142.264 13869.266, 14549.962 13770.831, 14089.281 13639.584, 13694.413 13606.771, 13398.261 13606.771, 13727.318 13508.338, 14122.188 13508.338, 14648.679 13508.338, 15372.605 13606.771, 16326.87 13738.019, 16521.277 13764.756, 17050.795 13836.454, 17708.912 13869.266, 18235.402 14000.512, 18728.988 14098.946, 19058.045 14197.382, 19321.293 14230.192, 19485.818 14263.004, 19617.441 14263.004, 19485.818 14295.815, 19255.479 14295.815, 18794.801 14263.004, 18235.402 14197.382, 17379.854 14164.568, 16359.777 14066.135, 15438.415 14000.512, 14549.962 13934.89, 13793.13 13934.89, 13135.015 13902.076, 12509.807 13902.076, 11983.315 13836.454, 11522.635 13836.454, 11193.577 13836.454, 10996.143 13869.266, 11193.577 13934.89, 11423.918 13967.701, 11785.881 13967.701, 12345.277 14000.512, 13102.11 14000.512, 13793.13 14066.135, 14517.055 14098.946, 15175.171 14197.382, 15800.378 14263.004, 16293.966 14328.627, 16754.645 14361.439, 16984.984 14394.251, 17116.607 14394.251, 16623.021 14328.627, 16030.72 14295.815, 15142.264 14230.192, 14023.471 14131.757, 12970.487 14098.946, 11950.409 14066.135, 11061.954 14066.135, 10338.028 14066.135, 9712.82 14066.135, 9252.14 14066.135, 8824.365 14098.946, 8495.308 14131.757, 8955.988 14263.004, 9449.574 14295.815, 10140.594 14295.815, 10897.426 14295.815, 11785.881 14295.815, 11941.287 14295.815, 12608.523 14361.439, 13431.167 14459.874, 13577.064 14477.33, 14056.376 14558.309, 14615.773 14591.12, 15043.548 14689.555, 15405.511 14787.99, 15602.943 14787.99, 15734.566 14787.99, 15537.134 14820.801, 15273.887 14755.179, 13924.753 14689.555, 11983.315 14558.309, 11700.031 14539.158, 10996.143 14525.498, 10041.878 14459.874, 9153.423 14427.062, 8396.591 14394.251, 7672.666 14394.251, 7310.703 14394.251, 7047.457 14394.251, 6553.871 14361.439, 6224.813 14263.004, 6027.379 14263.004, 6224.813 14164.568, 6553.871 14131.757, 6882.928 14131.757, 7277.797 14098.946, 7903.006 14098.946, 8758.555 14033.323, 8923.826 14020.646, 9482.48 14066.135, 10272.217 14131.757, 10421.457 14144.158, 10897.426 14197.382, 11489.729 14230.192, 12016.221 14295.815, 12509.807 14328.627, 12805.958 14328.627, 13036.299 14295.815, 12871.769 14328.627, 12509.807 14328.627, 11983.315 14263.004, 11094.86 14230.192, 9976.066 14164.568, 9823.318 14155.609, 8857.271 14131.757, 7672.666 14033.323, 6685.494 14033.323, 5829.945 14066.135, 5007.302 14066.135, 4316.282 14000.512, 4158.614 13985.537, 3756.884 14033.323, 3362.016 14033.323, 3032.959 14033.323, 2835.524 14000.512, 2967.147 13934.89, 3197.487 13934.89, 3592.356 13902.076, 4053.036 13902.076, 4645.339 13902.076, 5303.454 13902.076, 6060.285 13869.266, 6192.071 13863.552, 6751.305 13902.076, 7508.137 13967.701, 8100.44 14033.323, 8626.931 14066.135, 8988.894 14131.757, 9285.046 14131.757, 9186.328 14263.004, 8923.083 14263.004, 8594.025 14197.382, 7903.006 14164.568, 7014.551 14131.757, 6093.191 14131.757, 5138.925 14131.757, 4923.803 14131.757, 4349.188 14131.757, 3723.979 14131.757, 3098.77 14131.757, 2572.279 14131.757, 2078.693 14197.382, 1683.824 14263.004, 1519.295 14263.004, 1947.07 14164.568, 2341.938 14164.568, 2835.524 14098.946, 3460.733 14066.135, 4250.47 14000.512, 4908.585 13934.89, 5533.793 13836.454, 6060.285 13836.454, 6520.965 13836.454, 6850.023 13836.454, 7113.269 13836.454, 7244.892 13836.454, 6981.645 13869.266, 6648.407 13899.474, 6060.285 13934.89, 5336.36 13967.701, 4546.622 14033.323, 3723.979 14098.946, 2934.241 14197.382, 2210.315 14263.004, 2046.496 14277.854, 1552.201 14328.627, 1025.709 14361.439, 597.935 14361.439, 301.784 14361.439, 170.161 14328.627, 301.784 14230.192, 630.841 14131.757, 959.898 14066.135, 1354.767 13934.89, 1947.07 13803.643, 2736.807 13639.584, 3427.827 13541.148, 4151.753 13442.715, 4678.245 13409.903, 5106.019 13377.091, 5402.171 13377.091, 5632.51 13377.091, 5731.228 13508.338, 5533.793 13573.96, 5204.736 13606.771, 4744.057 13672.396, 4217.565 13705.207, 3526.544 13803.643, 2769.713 13934.89, 2078.693 14033.323, 1420.578 14066.135, 1261.119 14074.086, 861.181 14131.757, 433.406 14197.382, 137.255 14230.192, -27.274 14230.192, 137.255 14197.382, 400.501 14098.946, 663.747 14066.135, 992.804 14000.512, 1420.578 13934.89, 1979.975 13836.454, 2572.279 13770.831, 3230.393 13672.396, 3691.073 13606.771, 4085.942 13541.148, 4349.188 13541.148, 4546.622 13541.148, 4283.376 13475.526, 3921.413 13508.338, 3493.639 13541.148, 2901.336 13573.96, 2243.221 13573.96, 1618.013 13672.396, 1025.709 13770.831, 886.866 13793.905, 597.935 13803.643, 301.784 13803.643, 38.538 13869.266, -158.897 13902.076, -290.519 13902.076, -224.708 13770.831, -60.179 13705.207, 170.161 13672.396, 499.218 13573.96, 861.181 13508.338, 1354.767 13377.091, 1782.541 13278.657, 2243.221 13180.222, 2703.901 13081.786, 3197.487 12917.729, 3362.016 12884.918, 3592.356 12720.859, 3394.922 12688.049, 3164.582 12720.859, 2901.336 12786.482, 2473.561 12884.918, 1947.07 12983.353, 1420.578 13114.598, 894.087 13213.033, 532.124 13311.468, 301.784 13377.091, 104.349 13442.715, -27.274 13442.715, 235.972 13377.091, 499.218 13311.468, 828.275 13213.033, 1223.144 13147.411, 1683.824 13081.786, 2012.881 13048.976, 2276.127 12983.353, 2506.467 12983.353, 2769.713 12950.541, 2901.336 12950.541, 3032.959 12917.729, 2769.713 12983.353, 2506.467 13016.164, 2177.41 13048.976, 1782.541 13048.976, 1321.861 13081.786, 828.275 13114.598, 499.218 13147.411, 301.784 13147.411, 38.538 13147.411, -158.897 13147.411, -290.519 13147.411, -389.237 13016.164, -191.802 12983.353, -60.179 12917.729, 137.255 12884.918, 433.406 12786.482, 696.652 12753.671, 1025.709 12720.859, 1321.861 12688.049, 1650.918 12655.236, 1782.541 12655.236, 1979.975 12655.236, 2177.41 12655.236, 2012.881 12589.613, 1848.353 12589.613, 1650.918 12589.613, 1453.484 12589.613, 1190.238 12589.613, 894.087 12589.613, 597.935 12589.613, 367.595 12589.613, 137.255 12589.613, -27.274 12589.613, -158.897 12622.425, -290.519 12688.049, -125.991 12720.859, 5.632 12720.859, 235.972 12720.859, 630.841 12720.859, 959.898 12720.859, 1321.861 12720.859, 1618.013 12720.859, 1881.258 12655.236, 2078.693 12655.236, 2276.127 12622.425, 2407.75 12622.425, 2539.373 12622.425, 2374.844 12589.613, 2111.598 12589.613, 1815.447 12622.425, 1486.39 12655.236, 1124.427 12688.049, 795.369 12720.859, 532.124 12753.671, 334.689 12786.482, 137.255 12819.294, 5.632 12852.105, -125.991 12852.105, 104.349 12884.918, 433.406 12884.918, 663.747 12884.918, 959.898 12884.918, 1288.955 12884.918, 1716.73 12884.918, 2012.881 12884.918, 2276.127 12884.918, 2506.467 12884.918, 2736.807 12884.918, 2868.43 12884.918, 3032.959 12884.918, 3164.582 12884.918, 3000.053 12884.918, 2868.43 12884.918, 2670.996 12884.918, 2539.373 12884.918, 2407.75 12884.918, 2243.221 12950.541, 2045.787 12950.541, 1914.164 12950.541, 1782.541 12983.353, 1650.918 13016.164, 1519.295 13016.164, 1387.672 13114.598, 1256.05 13147.411, 1124.427 13245.845, 1354.767 13245.845, 1618.013 13278.657, 2045.787 13311.468, 2670.996 13311.468, 3559.45 13311.468, 4250.47 13311.468, 4974.396 13311.468, 5533.793 13344.279, 6060.285 13344.279, 6422.248 13377.091, 6685.494 13409.903, 6915.833 13475.526, 7113.269 13508.338, 7244.892 13573.96, 7047.457 13738.019, 6850.023 13770.831, 6619.683 13836.454, 6389.342 13902.076, 5994.474 13967.701, 5500.888 14033.323, 4908.585 14098.946, 4387.492 14153.641, 3723.979 14230.192, 3197.487 14230.192, 2835.524 14230.192, 2638.09 14164.568, 2440.656 14164.568, 2276.127 14098.946, 2440.656 13934.89, 2670.996 13836.454, 3000.053 13770.831, 3493.639 13639.584, 4085.942 13573.96, 4809.868 13475.526, 5435.077 13442.715, 6093.191 13409.903, 6553.871 13377.091, 6948.739 13344.279, 7211.986 13344.279, 7442.325 13344.279, 7639.76 13344.279, 7804.289 13311.468, 7639.76 13311.468, 7409.42 13311.468, 7047.457 13311.468, 6586.777 13278.657, 5961.568 13311.468, 5204.736 13344.279, 5041.846 13351.341, 4612.434 13377.091, 4118.848 13409.903, 3658.167 13442.715, 3263.299 13475.526, 3032.959 13508.338, 2868.43 13508.338, 3164.582 13541.148, 3460.733 13541.148, 3954.319 13573.96, 4645.339 13573.96, 5435.077 13639.584, 6422.248 13672.396, 7310.703 13738.019, 8199.157 13770.831, 8923.083 13836.454, 9548.291 13869.266, 10107.689 13934.89, 10634.181 13934.89, 10963.237 13934.89, 11226.484 13934.89, 11358.106 13934.89, 11193.577 13869.266, 10963.237 13803.643, 10634.181 13770.831, 10239.312 13738.019, 9712.82 13705.207, 9153.423 13606.771, 8528.214 13573.96, 7903.006 13541.148, 7409.42 13541.148, 7047.457 13508.338, 6751.305 13508.338, 6553.871 13508.338, 6422.248 13508.338, 6553.871 13475.526, 6817.117 13442.715, 7179.08 13409.903, 7508.137 13409.903, 7935.912 13344.279, 8330.779 13344.279, 8758.555 13344.279, 9186.328 13344.279, 9679.914 13344.279, 10107.689 13344.279, 10568.369 13344.279, 10798.709 13344.279, 10963.237 13344.279, 11094.86 13344.279, 10864.521 13344.279, 10535.463 13344.279, 10008.971 13344.279, 9317.951 13344.279, 8561.119 13344.279, 7705.571 13344.279, 7014.551 13344.279, 6455.154 13344.279, 5961.568 13344.279, 5632.51 13344.279, 5402.171 13344.279, 5270.548 13344.279, 5467.982 13344.279, 5698.322 13344.279, 6027.379 13278.657, 6455.154 13278.657, 7047.457 13245.845, 7185.551 13238.195, 7705.571 13245.845, 8495.308 13213.033, 8663.538 13206.044, 9120.517 13213.033, 9712.82 13213.033, 10173.5 13213.033, 10601.274 13213.033, 10897.426 13245.845, 11094.86 13278.657, 10732.897 13213.033, 10272.217 13147.411, 9614.103 13114.598, 8857.271 13081.786, 8133.346 13081.786, 7442.325 13081.786, 6817.117 13081.786, 6290.625 13081.786, 5895.756 13081.786, 5665.416 13081.786, 5435.077 13081.786, 5303.454 13081.786, 5566.699 13016.164, 5764.133 12983.353, 5994.474 12950.541, 6290.625 12917.729, 6718.4 12884.918, 7179.08 12884.918, 7771.383 12884.918, 8199.157 12884.918, 8626.931 12884.918, 8923.083 12950.541, 9153.423 12983.353, 8758.555 13048.976, 8330.779 13081.786, 7606.854 13081.786, 6685.494 13081.786, 5862.851 13081.786, 5106.019 13081.786, 4414.999 13114.598, 3822.696 13114.598, 3329.11 13147.411, 3000.053 13147.411, 2835.524 13147.411, 2736.807 13016.164, 2868.43 12983.353, 3164.582 12950.541, 3427.827 12917.729, 3756.884 12852.105, 4184.659 12786.482, 4776.962 12688.049, 5303.454 12655.236, 5895.756 12622.425, 6389.342 12622.425, 6850.023 12589.613, 7113.269 12589.613, 7244.892 12589.613, 7409.42 12589.613, 7244.892 12720.859, 7047.457 12720.859, 6718.4 12753.671, 6290.625 12753.671, 5698.322 12786.482, 4974.396 12786.482, 4316.282 12819.294, 3691.073 12819.294, 3131.676 12819.294, 2670.996 12753.671, 2243.221 12753.671, 1947.07 12720.859, 1782.541 12720.859, 1650.918 12688.049, 1979.975 12622.425, 2243.221 12589.613, 2572.279 12556.802, 3000.053 12556.802, 3559.45 12556.802, 4118.848 12556.802, 4776.962 12491.179, 4922.306 12476.685, 5204.736 12491.179, 5566.699 12491.179, 5797.039 12491.179, 5994.474 12491.179, 6126.097 12491.179, 5961.568 12491.179, 5731.228 12491.179, 5467.982 12491.179, 5204.736 12491.179, 4776.962 12523.989, 4250.47 12556.802, 3658.167 12589.613, 3000.053 12589.613, 2506.467 12589.613, 2111.598 12589.613, 1848.353 12622.425, 1716.73 12622.425, 1585.107 12622.425, 1716.73 12556.802, 1914.164 12556.802, 2144.504 12556.802, 2506.467 12491.179, 2901.336 12458.367, 3394.922 12425.556, 3822.696 12458.367, 4316.282 12491.179, 4678.245 12491.179, 5040.208 12458.367, 5303.454 12491.179, 5500.888 12491.179, 5632.51 12491.179, 5829.945 12523.989, 5599.604 12556.802, 5467.982 12556.802, 5204.736 12589.613, 4842.773 12589.613, 4546.622 12589.613, 4316.282 12589.613, 4085.942 12589.613, 3921.413 12589.613, 3756.884 12622.425, 3592.356 12622.425, 3921.413 12622.425, 4283.376 12622.425, 4711.151 12622.425, 5237.642 12622.425, 5764.133 12622.425, 6389.342 12556.802, 6850.023 12589.613, 7244.892 12622.425, 7606.854 12622.425, 7968.818 12622.425, 8166.251 12655.236, 8297.874 12655.236, 8495.308 12622.425, 8297.874 12556.802, 8133.346 12556.802, 8001.724 12556.802, 7804.289 12523.989, 7639.76 12523.989, 7508.137 12523.989, 7277.797 12523.989, 7080.363 12523.989, 6948.739 12556.802, 6882.928 12688.049, 7014.551 12753.671, 7211.986 12786.482, 7508.137 12852.105, 7935.912 12852.105, 8462.402 12884.918, 9120.517 12917.729, 9745.726 12950.541, 10403.84 12983.353, 10930.331 12983.353, 11456.823 12983.353, 11818.787 12983.353, 12114.938 12983.353, 12378.184 13016.164, 12674.335 13016.164, 12805.958 13016.164, 13003.392 13081.786, 12871.769 13114.598, 12707.24 13114.598, 12476.9 13114.598, 12213.655 13147.411, 11917.504 13180.222, 11555.541 13213.033, 11193.577 13213.033, 10864.521 13213.033, 10568.369 13213.033, 10305.123 13213.033, 10107.689 13213.033, 9943.159 13213.033, 9778.632 13213.033, 9976.066 13147.411, 10239.312 13147.411, 10601.274 13147.411, 11029.049 13147.411, 11588.446 13147.411, 12082.032 13213.033, 12608.523 13245.845, 12970.487 13311.468, 13233.732 13311.468, 13431.167 13311.468, 13628.602 13311.468, 13332.449 13344.279, 13036.299 13278.657, 12542.712 13278.657, 11917.504 13245.845, 11226.484 13245.845, 10469.651 13180.222, 9877.348 13180.222, 9449.574 13180.222, 9087.611 13180.222, 8857.271 13114.598, 8692.742 13114.598, 8855.357 13081.786, 9054.705 13081.786, 9350.858 13016.164, 9712.82 13016.164, 10173.5 13016.164, 10667.086 13016.164, 11226.484 12983.353, 11362.104 12975.398, 11555.541 12983.353, 11818.787 12983.353, 12049.126 12983.353, 12279.466 12983.353, 12411.089 13016.164, 12542.712 13048.976, 12312.372 13048.976, 12147.844 13048.976, 11818.787 13048.976, 11391.012 13048.976, 10897.426 13048.976, 10370.935 13048.976, 10008.971 13048.976, 9778.632 12983.353, 9548.291 12950.541, 9416.669 12917.729, 9285.046 12917.729, 9515.386 12884.918, 9811.536 12819.294, 10173.5 12819.294, 10667.086 12819.294, 11160.673 12819.294, 11752.976 12819.294, 12213.655 12884.918, 12674.335 12950.541, 12937.58 13016.164, 13135.015 13016.164, 13266.638 13048.976, 13398.261 13114.598, 13135.015 13147.411, 12904.676 13147.411, 12773.052 13147.411, 12608.523 13147.411, 12411.089 13180.222, 12608.523 13180.222, 12805.958 13180.222, 13069.203 13180.222, 13496.979 13213.033, 14089.281 13213.033, 14747.396 13213.033, 15537.134 13213.033, 15738.49 13213.033, 16096.531 13180.222, 16623.021 13114.598, 17083.703 13147.411, 17544.381 13180.222, 17840.535 13213.033, 18070.875 13245.845, 18268.309 13245.845, 18498.648 13213.033, 18630.271 13213.033, 18498.648 13147.411, 18301.213 13114.598, 18070.875 13114.598, 17906.344 13114.598, 17741.816 13114.598, 17577.289 13114.598, 17445.666 13114.598, 17610.195 13114.598, 17840.535 13048.976, 18070.875 13048.976, 18399.932 13048.976, 18696.082 13048.976, 19058.045 13048.976, 19288.385 13081.786, 19485.818 13114.598, 19617.441 13114.598, 19781.971 13147.411, 19584.539 13180.222, 19420.008 13180.222, 19222.574 13180.222, 18926.422 13180.222, 18564.459 13180.222, 18268.309 13213.033, 18005.062 13213.033, 17774.721 13213.033, 17577.289 13213.033, 17445.666 13213.033, 17314.043 13147.411, 17412.76 13016.164, 17610.195 13048.976, 17906.344 13081.786, 18202.496 13114.598, 18597.365 13147.411, 18893.518 13213.033, 19222.574 13278.657, 19452.916 13311.468, 19650.348 13311.468, 19781.971 13311.468, 19946.502 13344.279, 19781.971 13344.279, 19518.725 13377.091, 19387.102 13409.903, 19156.762 13475.526, 18893.518 13541.148, 18663.178 13672.396, 18465.742 13770.831, 18301.213 13869.266, 18136.686 13967.701, 18005.062 14033.323, 18169.59 13967.701, 18301.213 13836.454, 18465.742 13672.396, 18630.271 13508.338, 18728.988 13377.091, 18827.705 13245.845, 18959.328 13081.786, 19025.139 12950.541, 18860.611 12917.729, 18728.988 12983.353, 18597.365 13048.976, 18728.988 13081.786, 18992.234 13081.786, 19123.857 13081.786, 18761.895 12950.541, 18432.836 12884.918, 17972.156 12852.105, 17478.572 12819.294, 17017.891 12786.482, 16590.117 12720.859, 16228.154 12688.049, 15964.907 12655.236, 15668.755 12622.425, 15438.415 12556.802, 15208.075 12556.802, 15043.548 12523.989, 14911.925 12523.989, 14681.585 12523.989, 14484.15 12523.989, 14319.62 12523.989, 14187.999 12523.989, 14056.376 12556.802, 13891.848 12589.613, 13727.318 12589.613, 13431.167 12622.425, 13102.11 12655.236, 12707.24 12720.859, 12312.372 12753.671, 11752.976 12753.671, 11127.766 12753.671, 10469.651 12753.671, 9844.443 12688.049, 9285.046 12655.236, 8824.365 12622.425, 8495.308 12622.425, 8363.686 12589.613, 8232.062 12556.802, 8100.44 12491.179, 8363.686 12458.367, 8561.119 12491.179, 8857.271 12523.989, 9186.328 12589.613, 9647.008 12655.236, 10074.782 12753.671, 10535.463 12852.105, 10864.521 12950.541, 11193.577 13048.976, 11325.2 13081.786, 11522.635 13147.411, 11720.069 13180.222, 11522.635 13311.468, 11391.012 13311.468, 11094.86 13311.468, 10732.897 13311.468, 10338.028 13311.468, 9910.255 13245.845, 9548.291 13213.033, 9219.234 13180.222, 8988.894 13147.411, 8857.271 13114.598, 8725.648 13114.598, 8890.177 13081.786, 9120.517 13114.598, 9449.574 13147.411, 9910.255 13180.222, 10568.369 13180.222, 11226.484 13213.033, 11983.315 13245.845, 12164.186 13253.688, 12542.712 13311.468, 13036.299 13344.279, 13431.167 13409.903, 13760.225 13475.526, 13990.564 13541.148, 14155.093 13573.96, 14286.716 13573.96, 14418.339 13573.96, 14220.904 13573.96, 14056.376 13541.148, 13924.753 13442.715, 14023.471 13311.468, 14253.809 13245.845, 14418.339 13245.845, 14648.679 13213.033, 14846.113 13213.033, 15043.548 13180.222, 15273.887 13180.222, 15602.943 13180.222, 15800.378 13213.033, 15997.812 13245.845, 16162.343 13278.657, 16326.87 13311.468, 16524.305 13377.091, 16655.928 13377.091, 16524.305 13409.903, 16392.682 13377.091, 16261.059 13311.468, 16096.531 13278.657, 15932.001 13245.845, 15668.755 13213.033, 15375.675 13148.091, 15076.452 13114.598, 14813.208 13016.164, 14418.339 12950.541, 14023.471 12884.918, 13727.318 12819.294, 13496.979 12753.671, 13167.922 12720.859, 12838.863 12688.049, 12509.807 12655.236, 12213.655 12589.613, 11818.787 12589.613, 11423.918 12556.802, 10963.237 12556.802, 10535.463 12491.179, 10107.689 12491.179, 9745.726 12491.179, 9317.951 12491.179, 8923.083 12491.179, 8495.308 12491.179, 8067.534 12458.367, 7606.854 12458.367, 7179.08 12458.367, 6718.4 12458.367, 6323.531 12458.367, 5928.662 12458.367, 5599.604 12458.367, 5270.548 12458.367, 5007.302 12425.556, 4711.151 12425.556, 4480.811 12425.556, 4250.47 12425.556, 4053.036 12425.556, 3855.602 12425.556, 3723.979 12425.556, 3592.356 12458.367, 3460.733 12491.179, 3658.167 12523.989, 3921.413 12523.989, 4250.47 12523.989, 4678.245 12523.989, 5303.454 12523.989, 6093.191 12523.989, 6817.117 12523.989, 7606.854 12523.989, 8297.874 12523.989, 9021.8 12458.367, 9679.914 12491.179, 10338.028 12523.989, 10996.143 12556.802, 11654.258 12589.613, 12279.466 12589.613, 12904.676 12589.613, 13496.979 12622.425, 14122.188 12622.425, 14714.49 12655.236, 15339.699 12688.049, 15899.096 12720.859, 16425.588 12753.671, 16886.268 12819.294, 17346.949 12884.918, 17676.004 12950.541, 17939.252 13016.164, 18235.402 13081.786, 18564.459 13081.786, 18794.801 13114.598, 19025.139 13114.598, 19222.574 13147.411, 19420.008 13147.411, 19584.539 13147.411, 19716.162 13180.222, 19946.502 13180.222, 20078.125 13180.222, 20209.746 13180.222, 20407.18 13180.222, 20604.615 13180.222, 20736.238 13180.222, 20604.615 13114.598, 20407.18 13081.786, 20143.934 13016.164, 19847.785 12950.541, 19584.539 12819.294, 19156.762 12753.671, 18630.271 12655.236, 18037.967 12589.613, 17445.666 12458.367, 17295.072 12424.998, 16853.361 12425.556, 16293.966 12392.744, 15701.661 12359.933, 15109.359 12294.309, 14451.243 12261.497, 13760.225 12228.686, 13605.847 12221.355, 13069.203 12228.686, 12411.089 12228.686, 12269.176 12228.686, 11654.258 12261.497, 10897.426 12294.309, 10762.365 12300.165, 10239.312 12327.12, 9679.914 12327.12, 9120.517 12392.744, 8659.837 12425.556, 8232.062 12425.556, 7935.912 12425.556, 7606.854 12458.367, 7376.515 12458.367, 7146.174 12458.367, 6981.645 12458.367, 6817.117 12458.367, 6685.494 12458.367, 6520.965 12491.179, 6290.625 12491.179, 6159.002 12523.989, 5994.474 12523.989, 5862.851 12523.989, 5731.228 12523.989, 5599.604 12523.989, 5467.982 12523.989, 5303.454 12589.613, 5171.831 12622.425, 4941.491 12688.049, 4678.245 12720.859, 4546.622 12753.671, 4316.282 12819.294, 4053.036 12852.105, 3822.696 12917.729, 3592.356 12917.729, 3460.733 12917.729, 3329.11 12917.729, 3197.487 12950.541, 3032.959 12950.541, 2901.336 12950.541, 2769.713 12950.541, 2638.09 12983.353, 2901.336 13016.164, 3065.865 13016.164, 3296.205 13016.164, 3625.262 13016.164, 4085.942 13016.164, 4579.528 12983.353, 5204.736 12917.729, 5764.133 12884.918, 6356.437 12786.482, 6817.117 12720.859, 7244.892 12655.236, 7639.76 12655.236, 8067.534 12622.425, 8495.308 12622.425, 8988.894 12589.613, 9416.669 12589.613, 9844.443 12556.802, 10206.405 12556.802, 10601.274 12556.802, 10963.237 12556.802, 11358.106 12556.802, 11654.258 12589.613, 11950.409 12622.425, 12246.561 12655.236, 12608.523 12688.049, 12970.487 12720.859, 13365.355 12753.671, 13694.413 12753.671, 14023.471 12753.671, 14385.432 12786.482, 14813.208 12786.482, 15109.359 12786.482, 15372.605 12786.482, 15668.755 12786.482, 15997.812 12720.859, 16261.059 12720.859, 16491.4 12688.049, 16787.549 12688.049, 17149.514 12622.425, 17412.76 12622.425, 17708.912 12589.613, 18005.062 12589.613, 18334.119 12556.802, 18597.365 12556.802, 18893.518 12523.989, 19156.762 12523.989, 19452.916 12491.179, 19683.254 12491.179, 19880.688 12458.367, 20045.217 12458.367, 20242.65 12425.556, 20374.273 12425.556, 20538.803 12425.556, 20769.141 12425.556, 20933.672 12425.556, 21131.107 12425.556, 21295.635 12425.556, 21460.164 12425.556, 21591.787 12425.556, 21723.408 12425.556, 21558.881 12523.989, 21427.258 12556.802, 21295.635 12556.802, 21164.01 12556.802, 21032.387 12556.802, 20834.955 12556.802, 20670.426 12556.802, 20472.992 12556.802, 20308.463 12556.802, 20111.027 12556.802, 19913.594 12556.802, 19781.971 12556.802, 19617.441 12556.802, 19387.102 12556.802, 19189.668 12556.802, 18992.234 12491.179, 18860.611 12491.179, 18663.178 12491.179, 18465.742 12491.179, 18268.309 12491.179, 18103.779 12458.367, 17939.252 12458.367, 17807.629 12425.556, 17643.098 12425.556, 17412.76 12425.556, 17248.23 12425.556, 17116.607 12425.556, 16984.984 12392.744, 16853.361 12392.744, 16688.834 12359.933, 16524.305 12327.12, 16392.682 12327.12, 16261.059 12294.309, 16129.436 12261.497, 15997.812 12261.497, 15866.189 12228.686, 15701.661 12228.686, 15504.227 12228.686, 15339.699 12228.686, 15208.075 12228.686, 15076.452 12228.686, 14944.829 12228.686, 14813.208 12228.686, 14648.679 12228.686, 14484.15 12228.686, 14286.716 12228.686, 14122.188 12228.686, 13990.564 12228.686, 13858.941 12228.686, 13727.318 12228.686, 13595.695 12228.686, 13464.072 12228.686, 13233.732 12228.686, 13102.11 12228.686, 12970.487 12228.686, 12838.863 12228.686, 12707.24 12228.686, 12575.618 12228.686, 12345.277 12228.686, 12180.749 12228.686, 11950.409 12228.686, 11818.787 12228.686, 11654.258 12228.686, 11489.729 12228.686, 11325.2 12228.686, 11127.766 12228.686, 10996.143 12228.686, 10864.521 12228.686, 10732.897 12228.686, 10568.369 12228.686, 10436.746 12228.686, 10305.123 12228.686, 10173.5 12228.686, 10008.971 12228.686, 9877.348 12228.686, 9745.726 12228.686, 9581.196 12228.686, 9449.574 12228.686, 9285.046 12294.309, 9120.517 12327.12, 8988.894 12359.933, 8824.365 12425.556, 8659.837 12425.556, 8495.308 12458.367, 8297.874 12458.367, 8166.251 12458.367, 8001.724 12458.367, 7870.101 12491.179, 7738.477 12491.179, 7606.854 12491.179, 7475.231 12491.179, 7343.609 12491.179, 7211.986 12491.179, 7080.363 12491.179, 6948.739 12491.179, 6718.4 12491.179, 6553.871 12491.179, 6389.342 12491.179, 6257.719 12491.179, 6126.097 12491.179, 5895.756 12491.179, 5731.228 12425.556, 5533.793 12425.556, 5369.266 12392.744, 5237.642 12392.744, 5007.302 12359.933, 4875.679 12327.12, 4744.057 12327.12, 4612.434 12294.309, 4447.905 12261.497, 4283.376 12261.497, 4085.942 12261.497, 3888.508 12261.497, 3723.979 12228.686, 3559.45 12228.686, 3427.827 12195.874, 3263.299 12195.874, 3098.77 12163.062, 2967.147 12163.062, 2736.807 12163.062, 2605.184 12163.062, 2473.561 12163.062, 2341.938 12163.062, 2210.315 12163.062, 2045.787 12163.062, 1848.353 12163.062, 1683.824 12163.062, 1552.201 12163.062, 1387.672 12195.874, 1223.144 12228.686, 1091.521 12228.686, 926.992 12261.497, 696.652 12261.497, 532.124 12294.309, 301.784 12327.12, 71.444 12359.933, -60.179 12359.933, -224.708 12392.744, -356.331 12392.744, -520.86 12425.556, -652.482 12425.556, -817.011 12425.556, -948.634 12425.556, -1080.257 12425.556, -1211.88 12425.556, -1080.257 12491.179, -948.634 12491.179, -817.011 12491.179, -685.388 12425.556, -422.142 12359.933, -290.519 12327.12, -158.897 12294.309, 5.632 12261.497, 203.066 12228.686, 367.595 12195.874, 499.218 12195.874, 663.747 12163.062, 795.369 12130.252, 926.992 12130.252, 1058.615 12130.252, 1190.238 12130.252, 1321.861 12130.252, 1453.484 12130.252, 1585.107 12163.062, 1716.73 12195.874, 1848.353 12195.874, 2012.881 12195.874, 2177.41 12195.874, 2309.033 12195.874, 2440.656 12195.874, 2572.279 12195.874, 2736.807 12195.874, 2868.43 12195.874, 3032.959 12195.874, 3197.487 12195.874, 3362.016 12195.874, 3493.639 12195.874, 3658.167 12195.874, 3822.696 12130.252, 3987.224 12130.252, 4151.753 12097.44, 4283.376 12064.627, 4414.999 12031.816, 4546.622 11999.005, 4678.245 11999.005, 4842.773 11999.005, 5007.302 11999.005, 5138.925 11999.005, 5270.548 11999.005, 5435.077 11999.005, 5731.228 11999.005, 5862.851 11999.005, 6027.379 11999.005, 6224.813 11999.005, 6422.248 11999.005, 6553.871 12031.816, 6784.211 12064.627, 6915.833 12064.627, 7113.269 12097.44, 7244.892 12097.44, 7409.42 12130.252, 7541.042 12130.252, 7672.666 12130.252, 7804.289 12163.062, 7935.912 12195.874, 8100.44 12228.686, 8264.968 12261.497, 8396.591 12261.497, 8528.214 12261.497, 8659.837 12261.497, 8791.46 12261.497, 8955.988 12261.497, 9153.423 12261.497, 9285.046 12261.497, 9449.574 12261.497, 9679.914 12261.497, 9910.255 12261.497, 10041.878 12261.497, 10206.405 12261.497, 10403.84 12261.497, 10634.181 12261.497, 10897.426 12261.497, 11061.954 12261.497, 11226.484 12261.497, 11456.823 12261.497, 11654.258 12261.497, 11851.692 12261.497, 12049.126 12261.497, 12279.466 12261.497, 12476.9 12261.497, 12739.226 12261.497, 12904.676 12261.497, 13102.11 12261.497, 13299.544 12294.309, 13464.072 12294.309, 13694.413 12294.309, 13891.848 12294.309, 14089.281 12294.309, 14286.716 12327.12, 14517.055 12327.12, 14714.49 12359.933, 14911.925 12359.933, 15076.452 12359.933, 15273.887 12359.933, 15471.322 12359.933, 15701.661 12359.933, 15899.096 12392.744, 16096.531 12425.556, 16326.87 12458.367, 16590.117 12458.367, 16853.361 12491.179, 17182.42 12523.989, 17544.381 12556.802, 17972.156 12556.802, 18399.932 12622.425, 18893.518 12720.859, 19485.818 12884.918, 20209.746 13048.976, 20362.994 13083.706, 20802.049 13213.033, 21427.258 13311.468, 22348.617 13475.526</trace>
</ink>
</file>

<file path=ppt/ink/ink4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16030.72 12753.671, 16228.154 12753.671, 16557.211 12688.049, 16754.645 12655.236, 16919.172 12589.613, 17050.795 12589.613, 17215.326 12556.802, 17412.76 12556.802, 17577.289 12556.802, 17708.912 12556.802, 17840.535 12556.802, 17972.156 12556.802, 18103.779 12556.802, 18235.402 12458.367, 18367.025 12458.367, 18498.648 12458.367, 18663.178 12458.367, 18794.801 12458.367, 18926.422 12458.367, 19058.045 12458.367, 19156.762 12327.12, 19288.385 12327.12, 19123.857 12228.686, 18959.328 12228.686, 18827.705 12228.686, 18696.082 12228.686, 18564.459 12228.686, 18432.836 12228.686, 18301.213 12261.497, 18136.686 12294.309, 17972.156 12294.309, 17840.535 12294.309, 17708.912 12294.309, 17577.289 12294.309, 17412.76 12294.309, 17281.137 12294.309, 17116.607 12294.309, 16952.08 12294.309, 16820.457 12294.309, 16688.834 12294.309, 16491.4 12294.309, 16359.777 12294.309, 16228.154 12294.309, 16096.531 12294.309, 15964.907 12294.309, 15767.473 12294.309, 15602.943 12294.309</trace>
</ink>
</file>

<file path=ppt/ink/ink4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11466.135 12013.027, 11466.135 11877.992, 11466.135 11688.942, 11466.135 11499.893, 11439.05 11391.864, 11411.966 11229.822, 11384.88 11121.794, 11384.88 11013.766, 11357.796 10905.738, 11330.712 10770.703, 11303.627 10662.674, 11303.627 10554.646, 11276.543 10446.618, 11276.543 10284.575, 11249.459 10176.547, 11249.459 10041.512, 11249.459 9933.483, 11249.459 9825.455, 11249.459 9717.427, 11249.459 9555.385, 11249.459 9447.356, 11249.459 9339.328, 11222.374 9150.278, 11222.374 9042.25, 11195.289 8853.201, 11195.289 8637.145, 11195.289 8448.096, 11195.289 8286.053, 11195.289 8151.018, 11195.289 8015.982, 11195.289 7907.954, 11195.289 7772.919, 11195.289 7664.891, 11195.289 7556.862, 11195.289 7448.834, 11195.289 7340.806, 11303.627 7259.785, 11411.966 7232.778, 11628.642 7232.778, 11736.98 7232.778, 11845.318 7205.771, 11953.656 7205.771, 12089.079 7178.763, 12197.417 7178.763, 12332.84 7151.757, 12468.263 7151.757, 12630.771 7124.75, 12793.277 7097.742, 12901.615 7070.735, 13064.122 7070.735, 13199.545 7070.735, 13334.968 7043.728, 13470.391 7016.721, 13605.812 6989.714, 13714.152 6962.707, 13822.49 6962.707, 13930.828 6935.7, 14039.166 6935.7, 14147.504 6935.7, 14255.842 6935.7, 14364.18 6935.7, 14472.519 6935.7, 14472.519 7070.735, 14472.519 7205.771, 14472.519 7367.813, 14472.519 7502.848, 14526.688 7664.891, 14553.772 7826.933, 14607.941 8015.982, 14635.026 8232.039, 14635.026 8340.066, 14635.026 8502.109, 14635.026 8664.151, 14635.026 8799.187, 14635.026 8907.215, 14607.941 9042.25, 14580.856 9177.286, 14553.772 9312.321, 14553.772 9447.356, 14553.772 9582.392, 14553.772 9717.427, 14553.772 9879.469, 14553.772 10041.512, 14553.772 10176.547, 14553.772 10392.604, 14553.772 10527.639, 14553.772 10662.674, 14607.941 10770.703, 14607.941 10878.73, 14635.026 11013.766, 14635.026 11148.802, 14662.109 11283.837, 14662.109 11391.864, 14662.109 11499.893, 14662.109 11634.928, 14662.109 11742.957, 14662.109 11850.984, 14689.195 11959.013, 14689.195 12067.041</trace>
</ink>
</file>

<file path=ppt/ink/ink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16545.824 13856.13, 16783.053 13856.13, 17020.279 13856.13, 17447.287 13856.13, 18016.631 13856.13, 18823.203 13856.13, 19487.438 13903.439, 20246.561 13950.748, 20768.461 13998.059, 21242.912 13998.059, 21575.029 14045.369, 21859.703 14092.677, 22049.482 14092.677, 22239.266 14139.986, 21859.703 14139.986, 21432.693 14139.986, 20626.123 14092.677, 19582.328 13998.059, 18585.975 13950.748, 17542.178 13856.13, 16640.717 13808.82, 15881.591 13761.51, 15217.356 13714.2, 14742.903 13666.891, 14221.004 13619.581, 13746.552 13477.652, 13556.77 13430.344, 13272.098 13335.725, 13556.77 13288.414, 13841.442 13241.104, 14268.451 13241.104, 14837.795 13146.485, 15786.7 13099.175, 17067.725 13051.866, 18111.521 13051.866, 19107.873 13051.866, 19866.998 13146.485, 20483.787 13193.795, 20910.797 13383.033, 21242.912 13619.581, 21100.578 13998.059, 20815.906 14234.606, 20436.342 14423.846, 20009.334 14471.155, 19392.545 14613.083, 18633.42 14755.012, 17779.404 14802.322, 16877.943 14802.322, 16071.372 14755.012, 15312.247 14660.393, 14742.903 14565.773, 14410.786 14376.534, 14078.669 14281.916, 13888.888 14139.986, 13699.106 14092.677, 13604.215 13903.439, 13793.997 13856.13, 14031.224 13808.82, 14505.677 13808.82, 15264.802 13714.2, 16213.709 13714.2, 17447.287 13666.891, 18396.193 13714.2, 19297.654 13808.82, 19961.889 13950.748, 20531.234 14139.986, 20910.797 14281.916, 21195.467 14329.226, 21337.805 14565.773, 21148.023 14755.012, 20863.352 14755.012, 20483.787 14755.012, 20104.225 14755.012, 19534.883 14755.012, 18918.092 14755.012, 18253.857 14707.702, 17589.623 14518.463, 16925.389 14423.846, 16356.043 14329.226, 15929.036 14329.226, 15691.809 14281.916, 15502.029 14234.606, 15264.802 14234.606, 15596.92 14329.226</trace>
</ink>
</file>

<file path=ppt/ink/ink5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3990.802 11932.005, 3990.802 11823.978, 3990.802 11715.949, 3990.802 11553.907, 3990.802 11364.857, 3990.802 11067.781, 3990.802 10662.674, 3990.802 10095.526, 3990.802 9555.385, 4044.971 8934.223, 4044.971 8556.124, 4044.971 8313.061, 4044.971 8124.011, 4044.971 7988.976, 4044.971 7880.947, 4044.971 7745.912, 4017.887 7637.883, 3990.802 7529.855, 3963.717 7421.828, 3963.717 7313.799, 4072.056 7232.778, 4180.394 7205.771, 4315.817 7205.771, 4532.493 7178.763, 4640.831 7178.763, 4803.338 7124.75, 4938.761 7097.742, 5074.183 7070.735, 5263.775 7043.728, 5372.114 7043.728, 5534.62 7016.721, 5642.959 7016.721, 5778.381 7016.721, 5967.973 7016.721, 6157.565 7016.721, 6265.903 7016.721, 6401.326 7016.721, 6509.664 7016.721, 6672.171 7016.721, 6780.509 7016.721, 6915.932 7016.721, 7024.27 7016.721, 7132.608 7016.721, 7322.2 7016.721, 7511.792 7016.721, 7647.215 7016.721, 7782.637 7016.721, 7890.976 7016.721, 7999.314 7016.721, 8107.652 7016.721, 8161.821 7124.75, 8161.821 7232.778, 8161.821 7367.813, 8161.821 7475.841, 8161.821 7664.891, 8161.821 7772.919, 8161.821 7907.954, 8161.821 8015.982, 8161.821 8178.025, 8161.821 8340.066, 8161.821 8529.116, 8161.821 8691.159, 8161.821 8853.201, 8161.821 8961.229, 8161.821 9096.265, 8161.821 9312.321, 8161.821 9420.349, 8161.821 9528.377, 8161.821 9663.413, 8161.821 9825.455, 8215.99 10014.505, 8243.075 10122.532, 8270.159 10230.562, 8297.243 10338.59, 8297.243 10446.618, 8324.328 10554.646, 8324.328 10662.674, 8351.413 10770.703, 8378.497 10878.73, 8378.497 10986.759, 8378.497 11094.786, 8378.497 11202.814, 8324.328 11310.844, 8324.328 11418.872, 8324.328 11526.9, 8324.328 11634.928, 8378.497 11742.957, 8378.497 11850.984, 8378.497 11959.013, 8378.497 12067.041, 8378.497 12175.068</trace>
</ink>
</file>

<file path=ppt/ink/ink51.xml><?xml version="1.0" encoding="utf-8"?>
<ink xmlns="http://www.w3.org/2003/InkML">
  <definitions>
    <brush xml:id="br1">
      <brushProperty name="color" value="#ff66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-207.302 9123.272, -98.963 9123.272, 36.459 9096.265, 171.882 9042.25, 280.22 9015.244, 388.558 8961.229, 523.981 8907.215, 632.319 8880.208, 740.657 8880.208, 848.995 8880.208, 957.334 8934.223, 1065.672 9015.244, 1174.01 9069.258, 1228.179 9204.293, 1282.348 9339.328, 1282.348 9501.371, 1309.433 9636.405, 1309.433 9744.435, 1309.433 9852.463, 1309.433 9960.491, 1309.433 10095.526, 1309.433 10203.555, 1363.602 10311.583, 1444.855 10419.61, 1553.194 10473.625, 1661.532 10500.631, 1769.87 10527.639, 1905.293 10527.639, 2040.715 10554.646, 2176.138 10554.646, 2311.561 10581.653, 2446.983 10608.66, 2555.321 10635.667, 2690.744 10662.674, 2799.082 10689.682, 2934.505 10743.695, 3042.843 10770.703, 3151.181 10824.717, 3259.519 10851.724, 3367.857 10959.751, 3394.942 11067.781, 3422.027 11202.814, 3422.027 11310.844, 3422.027 11418.872, 3422.027 11553.907, 3422.027 11661.936, 3367.857 11796.97, 3340.773 11905, 3286.604 12013.027, 3232.435 12121.056, 3178.266 12229.083</trace>
</ink>
</file>

<file path=ppt/ink/ink52.xml><?xml version="1.0" encoding="utf-8"?>
<ink xmlns="http://www.w3.org/2003/InkML">
  <definitions>
    <brush xml:id="br1">
      <brushProperty name="color" value="#ff66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2094.884 11661.936, 1986.546 11661.936, 1851.123 11661.936, 1742.785 11661.936, 1607.363 11661.936, 1471.94 11661.936, 1228.179 11661.936, 1092.756 11661.936, 848.995 11661.936, 605.235 11661.936, 415.643 11661.936, 307.305 11661.936, 198.967 11661.936, 63.544 11661.936, -44.794 11661.936, 63.544 11553.907, 198.967 11526.9, 469.812 11472.886, 659.404 11445.879, 903.165 11391.864, 1092.756 11391.864, 1309.433 11364.857, 1444.855 11364.857, 1580.278 11337.85, 1769.87 11337.85, 1932.377 11337.85, 2040.715 11337.85, 2149.053 11337.85, 2040.715 11337.85, 1932.377 11337.85, 1769.87 11337.85, 1661.532 11337.85, 1499.024 11364.857, 1336.517 11391.864, 1174.01 11418.872, 1038.587 11418.872, 848.995 11472.886, 659.404 11499.893, 496.896 11553.907, 307.305 11580.914, 171.882 11607.922, 63.544 11607.922, 198.967 11526.9, 361.474 11499.893, 523.981 11472.886, 632.319 11472.886, 740.657 11445.879, 876.08 11445.879, 1038.587 11418.872, 1201.094 11418.872, 1390.686 11418.872, 1499.024 11418.872, 1607.363 11418.872, 1715.701 11418.872, 1824.039 11418.872, 1959.462 11391.864, 2067.8 11391.864, 2176.138 11364.857, 2284.476 11337.85, 2392.814 11310.844, 2501.153 11283.837, 2609.49 11283.837, 2717.829 11283.837, 2880.336 11256.829, 3042.843 11229.822, 3178.266 11229.822, 3340.773 11229.822, 3449.111 11229.822, 3584.534 11229.822, 3692.872 11229.822, 3584.534 11310.844, 3476.196 11337.85, 3367.857 11337.85, 3259.519 11337.85, 3151.181 11337.85, 3015.759 11337.85, 2880.336 11337.85, 2744.913 11337.85, 2609.49 11337.85, 2419.899 11337.85, 2257.392 11337.85, 2121.969 11337.85, 2013.631 11337.85, 1851.123 11337.85, 1715.701 11337.85, 1607.363 11337.85, 1444.855 11337.85, 1336.517 11337.85, 1228.179 11337.85, 1092.756 11310.844, 1038.587 11202.814, 1146.925 11148.802, 1255.264 11121.794, 1417.771 11121.794, 1661.532 11094.786, 1878.208 11094.786, 2121.969 11040.773, 2284.476 11013.766, 2446.983 10986.759, 2555.321 10986.759, 2690.744 10986.759, 2880.336 10959.751, 2988.674 10959.751, 3097.012 10851.724, 3205.35 10743.695, 3069.928 10716.688, 2961.589 10716.688, 2826.167 10716.688, 2690.744 10743.695, 2555.321 10797.709, 2392.814 10824.717, 2284.476 10824.717, 2176.138 10851.724, 2067.8 10851.724, 1932.377 10878.73, 1824.039 10878.73, 1715.701 10878.73, 1553.194 10878.73, 1444.855 10878.73, 1336.517 10878.73, 1228.179 10878.73, 1119.841 10878.73, 1011.503 10878.73, 957.334 10743.695, 848.995 10743.695</trace>
</ink>
</file>

<file path=ppt/ink/ink53.xml><?xml version="1.0" encoding="utf-8"?>
<ink xmlns="http://www.w3.org/2003/InkML">
  <definitions>
    <brush xml:id="br1">
      <brushProperty name="color" value="#ff66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334.389 10338.59, 334.389 10176.547, 334.389 10014.505, 334.389 9906.477, 334.389 9798.448, 334.389 9690.42, 334.389 9582.392, 334.389 9717.427, 334.389 9933.483, 334.389 10095.526, 361.474 10311.583, 415.643 10527.639, 415.643 10635.667, 442.727 10770.703, 469.812 10905.738, 469.812 11013.766, 415.643 10905.738, 388.558 10689.682, 388.558 10446.618, 388.558 10284.575, 388.558 10095.526, 388.558 9960.491, 388.558 9825.455, 442.727 9636.405, 442.727 9528.377, 469.812 9393.342, 469.812 9285.313, 469.812 9393.342, 469.812 9555.385, 469.812 9663.413, 469.812 9825.455, 469.812 9987.498, 469.812 10149.54, 469.812 10257.567, 469.812 10365.596, 442.727 10500.631, 415.643 10608.66, 280.22 10743.695, 171.882 10743.695, 90.628 10635.667, 36.459 10527.639, 9.375 10419.61, 9.375 10257.567, 9.375 10122.532, 9.375 9960.491, 9.375 9852.463, 63.544 9717.427, 90.628 9582.392, 144.797 9420.349, 171.882 9285.313, 198.967 9177.286, 253.136 9312.321, 253.136 9420.349, 253.136 9663.413, 307.305 9933.483, 307.305 10230.562, 307.305 10527.639, 307.305 10743.695, 307.305 10851.724, 280.22 10986.759, 253.136 11094.786, 198.967 11229.822, 90.628 11175.809, 36.459 10959.751, 9.375 10851.724, -17.71 10689.682, -44.794 10527.639, -44.794 10311.583, -44.794 10203.555, -44.794 10068.52, -44.794 9879.469, -71.879 9744.435, -71.879 9636.405, -98.963 9771.441, -98.963 9960.491, -98.963 10149.54, -44.794 10311.583, -17.71 10500.631, 36.459 10635.667, 36.459 10770.703, 63.544 10878.73, 63.544 10986.759, 117.713 11148.802, 144.797 11256.829, 117.713 11067.781, 63.544 10905.738, 36.459 10635.667, 36.459 10473.625, 36.459 10284.575, 36.459 10149.54, 36.459 10041.512, 36.459 9852.463, 36.459 9744.435, 36.459 9636.405, 36.459 9798.448, 117.713 10014.505, 171.882 10203.555, 198.967 10419.61, 253.136 10635.667, 253.136 10851.724, 280.22 11067.781, 280.22 11256.829, 280.22 11391.864, 307.305 11499.893, 334.389 11607.922, 361.474 11742.957, 334.389 11607.922, 307.305 11472.886, 280.22 11337.85, 280.22 11121.794, 280.22 10959.751, 280.22 10797.709, 280.22 10554.646, 280.22 10419.61, 280.22 10311.583, 280.22 10176.547, 280.22 10068.52, 307.305 10203.555, 361.474 10365.596, 388.558 10581.653, 442.727 10851.724, 469.812 11040.773, 496.896 11175.809, 496.896 11337.85, 496.896 11472.886, 442.727 11634.928, 442.727 11742.957, 388.558 11472.886, 388.558 11121.794, 388.558 10878.73, 388.558 10608.66, 388.558 10392.604, 442.727 10203.555, 442.727 10068.52, 442.727 9933.483, 442.727 9744.435, 442.727 9636.405, 442.727 9879.469, 442.727 10068.52, 442.727 10365.596, 496.896 10689.682, 523.981 10959.751, 578.15 11148.802, 605.235 11337.85, 659.404 11499.893, 686.488 11607.922, 740.657 11715.949, 794.826 11499.893, 821.911 11202.814, 821.911 10932.745, 821.911 10635.667, 794.826 10365.596, 767.742 10095.526, 767.742 9906.477, 821.911 9744.435, 794.826 9609.399, 794.826 9474.364, 794.826 9339.328, 794.826 9231.301, 794.826 9420.349, 794.826 9609.399, 821.911 9825.455, 876.08 10041.512, 876.08 10257.567, 903.165 10473.625, 903.165 10662.674, 930.249 10770.703, 930.249 10905.738, 930.249 11013.766, 930.249 11148.802, 876.08 11040.773, 848.995 10905.738, 821.911 10716.688, 794.826 10554.646, 767.742 10338.59, 740.657 10203.555, 740.657 10068.52, 740.657 9933.483, 740.657 9744.435, 740.657 9582.392, 740.657 9447.356, 740.657 9582.392, 740.657 9771.441, 794.826 9933.483, 794.826 10095.526, 821.911 10203.555, 821.911 10338.59, 848.995 10446.618, 848.995 10581.653, 848.995 10716.688, 794.826 10527.639, 794.826 10365.596, 794.826 10230.562, 794.826 10095.526, 767.742 9960.491, 767.742 9744.435, 740.657 9636.405, 713.573 9501.371, 713.573 9393.342, 659.404 9582.392, 659.404 9690.42, 632.319 9825.455, 632.319 9960.491, 605.235 10095.526, 578.15 10284.575, 578.15 10392.604, 578.15 10527.639, 578.15 10635.667, 578.15 10500.631, 578.15 10338.59, 578.15 10176.547, 578.15 9960.491, 578.15 9771.441, 578.15 9555.385, 578.15 9420.349, 578.15 9285.313, 578.15 9123.272, 578.15 9015.244, 659.404 9123.272, 686.488 9339.328, 713.573 9474.364, 740.657 9582.392, 740.657 9717.427, 740.657 9906.477, 740.657 10041.512, 713.573 10149.54, 659.404 10257.567, 605.235 10122.532, 578.15 9933.483, 578.15 9744.435, 578.15 9636.405, 632.319 9501.371, 713.573 9636.405, 740.657 9771.441, 740.657 9960.491, 740.657 10176.547, 713.573 10392.604, 686.488 10608.66, 659.404 10770.703, 632.319 10878.73, 605.235 10986.759, 605.235 11094.786, 659.404 10986.759, 686.488 10878.73, 767.742 10716.688, 848.995 10581.653, 903.165 10419.61, 984.418 10311.583, 1065.672 10473.625, 1065.672 10635.667, 1065.672 10797.709, 1065.672 10905.738, 1011.503 11040.773, 957.334 11175.809, 848.995 11202.814, 767.742 11067.781, 740.657 10959.751, 713.573 10824.717, 688.91 10652.574, 659.404 10473.625, 632.319 10311.583, 632.319 10176.547, 632.319 10041.512, 632.319 9906.477, 632.319 9798.448, 632.319 9663.413, 767.742 9582.392, 876.08 9636.405, 1065.672 9744.435, 1228.179 9852.463, 1336.517 9933.483, 1444.855 10014.505, 1553.194 10068.52, 1444.855 9987.498, 1336.517 9879.469, 1201.094 9717.427, 1119.841 9609.399, 1038.587 9447.356, 957.334 9339.328, 903.165 9231.301, 848.995 9123.272, 848.995 9231.301, 903.165 9420.349, 903.165 9528.377, 930.249 9663.413, 930.249 9798.448, 930.249 9906.477, 930.249 10014.505, 930.249 10122.532, 930.249 10311.583, 930.249 10446.618, 930.249 10554.646, 930.249 10392.604, 984.418 10176.547, 1011.503 10041.512, 1011.503 9906.477, 1038.587 9717.427, 1038.587 9609.399, 1065.672 9501.371, 1065.672 9366.336, 1065.672 9258.308, 1174.01 9393.342, 1201.094 9501.371, 1255.264 9609.399, 1282.348 9744.435, 1282.348 9879.469, 1336.517 10041.512, 1363.602 10176.547, 1417.771 10365.596, 1444.855 10500.631, 1471.94 10608.66, 1363.602 10554.646, 1255.264 10419.61, 1174.01 10311.583, 1092.756 10176.547, 1011.503 10068.52, 1119.841 10230.562, 1228.179 10338.59, 1282.348 10446.618, 1390.686 10554.646, 1471.94 10662.674, 1553.194 10770.703, 1471.94 10635.667, 1363.602 10500.631, 1255.264 10365.596, 1146.925 10284.575, 1201.094 10392.604, 1255.264 10500.631, 1119.841 10554.646, 984.418 10500.631, 848.995 10419.61, 713.573 10365.596, 578.15 10257.567, 442.727 10122.532, 334.389 10014.505, 226.051 9852.463, 171.882 9663.413, 117.713 9555.385, 63.544 9420.349, 36.459 9312.321, 36.459 9204.293, 171.882 9258.308, 226.051 9366.336, 253.136 9474.364, 307.305 9582.392, 307.305 9717.427, 198.967 9771.441, 171.882 9636.405, 171.882 9528.377, 171.882 9393.342, 280.22 9420.349, 442.727 9609.399, 496.896 9798.448, 578.15 10041.512, 605.235 10257.567, 659.404 10446.618, 659.404 10635.667, 659.404 10770.703, 632.319 10905.738, 578.15 11067.781, 523.981 11175.809, 469.812 11283.837, 361.474 11337.85, 253.136 11256.829, 144.797 11202.814, 117.713 11310.844, 171.882 11418.872, 226.051 11526.9, 253.136 11634.928, 307.305 11742.957, 415.643 11742.957, 523.981 11742.957, 659.404 11742.957, 767.742 11742.957, 911.306 11742.957, 1038.587 11688.942, 1201.094 11661.936, 1309.433 11634.928, 1444.855 11580.914, 1580.278 11553.907, 1688.616 11526.9, 1471.94 11553.907, 1336.517 11634.928, 1201.094 11688.942, 1092.756 11715.949, 930.249 11769.964, 794.826 11769.964, 686.488 11796.97, 551.066 11823.978, 442.727 11850.984, 551.066 11850.984, 740.657 11850.984, 876.08 11796.97, 984.418 11796.97, 1119.841 11769.964, 1228.179 11769.964, 1363.602 11715.949, 1471.94 11688.942, 1607.363 11661.936, 1715.701 11661.936, 1824.039 11634.928, 1932.377 11607.922, 1742.785 11607.922, 1607.363 11634.928, 1499.024 11661.936, 1282.348 11688.942, 1065.672 11715.949, 848.995 11742.957, 686.488 11769.964, 551.066 11769.964, 388.558 11796.97, 280.22 11796.97, 171.882 11796.97, 307.305 11715.949, 415.643 11688.942, 551.066 11634.928, 686.488 11580.914, 876.08 11553.907, 984.418 11553.907, 1092.756 11553.907, 1201.094 11553.907, 1309.433 11553.907, 1146.925 11553.907, 930.249 11553.907, 794.826 11553.907, 632.319 11607.922, 469.812 11634.928, 307.305 11688.942, 171.882 11715.949, 334.389 11715.949, 523.981 11715.949, 659.404 11715.949, 848.995 11715.949, 984.418 11715.949, 1146.925 11715.949, 1282.348 11715.949, 1444.855 11715.949, 1634.447 11715.949, 1851.123 11715.949, 1959.462 11715.949, 2094.884 11661.936, 2203.222 11661.936, 2013.631 11715.949, 1905.293 11742.957, 1715.701 11796.97, 1526.109 11850.984, 1336.517 11905, 1174.01 11932.005, 984.418 11986.021, 794.826 12040.033, 632.319 12094.048, 523.981 12094.048, 415.643 12121.056, 307.305 12121.056, 334.389 12013.027, 469.812 11905, 605.235 11823.978, 740.657 11715.949, 876.08 11661.936, 1011.503 11634.928, 1146.925 11607.922, 1255.264 11580.914, 1119.841 11553.907, 1011.503 11553.907, 903.165 11553.907, 686.488 11580.914, 551.066 11607.922, 442.727 11634.928, 307.305 11688.942, 496.896 11715.949, 632.319 11715.949, 794.826 11715.949, 1038.587 11715.949, 1228.179 11688.942, 1444.855 11634.928, 1634.447 11607.922, 1851.123 11553.907, 1959.462 11553.907, 2067.8 11526.9, 2230.307 11499.893, 2094.884 11472.886, 1932.377 11526.9, 1769.87 11553.907, 1526.109 11634.928, 1255.264 11688.942, 984.418 11769.964, 713.573 11823.978, 469.812 11877.992, 307.305 11877.992, 144.797 11905, 36.459 11932.005, -71.879 11959.013, -180.217 11959.013, -44.794 11932.005, 117.713 11877.992, 280.22 11850.984, 452.764 11826.405, 686.488 11796.97, 957.334 11715.949, 1201.094 11688.942, 1471.94 11634.928, 1661.532 11607.922, 1851.123 11553.907, 1986.546 11553.907, 2094.884 11553.907, 2230.307 11526.9, 2338.645 11526.9, 2230.307 11580.914, 2067.8 11661.936, 1932.377 11688.942, 1769.87 11715.949, 1607.363 11742.957, 1499.024 11769.964, 1607.363 11877.992, 1742.785 11877.992, 1878.208 11877.992, 2040.715 11877.992, 2149.053 11877.992, 2284.476 11877.992, 2474.068 11823.978, 2582.406 11823.978, 2690.744 11796.97, 2555.321 11769.964, 2446.983 11769.964, 2338.645 11769.964, 2717.829 11796.97, 3232.435 11715.949, 3350.664 11697.335</trace>
</ink>
</file>

<file path=ppt/ink/ink54.xml><?xml version="1.0" encoding="utf-8"?>
<ink xmlns="http://www.w3.org/2003/InkML">
  <definitions>
    <brush xml:id="br1">
      <brushProperty name="color" value="#ff66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2528.237 11796.97, 2717.829 11796.97, 2826.167 11850.984, 2934.505 11932.005, 3042.843 11905, 3151.181 11877.992, 3259.519 11850.984, 3367.857 11796.97, 3259.519 11742.957, 3097.012 11742.957, 2988.674 11688.942, 2880.336 11688.942, 2690.744 11661.936, 2582.406 11661.936, 2474.068 11607.922, 2474.068 11472.886, 2555.321 11337.85, 2663.659 11256.829, 2880.336 11094.786, 3042.843 11040.773, 3178.266 10986.759, 3286.604 10986.759, 3313.688 11121.794, 3232.435 11256.829, 3151.181 11364.857, 3042.843 11445.879, 2934.505 11526.9, 2853.251 11418.872, 2988.674 11337.85, 3124.097 11337.85</trace>
</ink>
</file>

<file path=ppt/ink/ink55.xml><?xml version="1.0" encoding="utf-8"?>
<ink xmlns="http://www.w3.org/2003/InkML">
  <definitions>
    <brush xml:id="br1">
      <brushProperty name="color" value="#ff66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1405.076 10775.857, 1476.576 10775.857, 1533.775 10775.857, 1605.275 10775.857, 1676.775 10775.857, 1762.575 10775.857, 1819.775 10775.857, 1891.274 10775.857, 1948.474 10775.857, 2005.674 10775.857, 2077.174 10775.857, 2005.674 10775.857, 1934.174 10775.857, 1876.974 10775.857, 1791.175 10775.857, 1719.675 10775.857, 1662.475 10775.857, 1590.975 10775.857, 1533.775 10775.857, 1476.576 10775.857, 1419.376 10775.857, 1362.176 10775.857, 1447.976 10747.339, 1562.375 10733.081, 1619.575 10733.081, 1676.775 10733.081, 1748.275 10733.081, 1834.075 10733.081, 1905.574 10733.081, 1962.774 10733.081, 1848.375 10733.081, 1762.575 10733.081, 1676.775 10733.081, 1590.975 10733.081, 1505.175 10733.081, 1447.976 10733.081, 1376.476 10733.081, 1276.376 10733.081, 1176.276 10733.081, 1119.077 10733.081, 1061.877 10733.081, 1004.677 10761.598, 947.477 10790.116, 875.977 10832.893, 804.477 10875.67, 747.278 10918.448, 704.378 10975.483, 661.478 11046.779, 618.578 11118.074, 547.078 11189.37, 489.878 11246.405, 432.678 11303.442, 389.778 11360.479, 332.579 11417.515, 275.379 11474.551, 218.179 11503.069, 160.979 11431.773, 146.679 11374.738, 118.079 11274.924, 118.079 11203.629, 118.079 11132.334, 118.079 11046.779, 118.079 10961.226, 118.079 10889.929, 118.079 10775.857, 118.079 10704.562, 146.679 10633.267, 146.679 10576.23, 160.979 10519.194, 160.979 10462.157, 175.279 10405.122, 189.579 10348.086, 218.179 10276.79, 218.179 10219.754, 218.179 10162.718, 246.779 10062.904, 261.079 9977.35, 289.679 9906.054, 318.279 9820.501, 346.879 9749.206, 375.478 9692.169, 404.078 9620.875, 432.678 9549.578, 461.278 9492.542, 461.278 9421.247, 475.578 9364.211, 504.178 9307.175, 518.478 9250.139, 532.778 9193.103, 547.078 9136.065, 575.678 9079.029, 618.578 9007.734, 661.478 8950.698</trace>
</ink>
</file>

<file path=ppt/ink/ink56.xml><?xml version="1.0" encoding="utf-8"?>
<ink xmlns="http://www.w3.org/2003/InkML">
  <definitions>
    <brush xml:id="br1">
      <brushProperty name="color" value="#ffffff"/>
      <brushProperty name="width" value="0.15875" units="cm"/>
      <brushProperty name="tip" value="ellipse"/>
      <brushProperty name="fitToCurve" value="1"/>
      <brushProperty name="height" value="0.1587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3707.369 11460.292 533.15, 3663.077 11334.648 859.513, 3605.826 11156.56 845.169, 3562.085 10998.552 814.941, 3529.476 10806.542 831.085, 3511.959 10641.723 825.15, 3469.746 10487.048 826.442, 3464.27 10332.238 867.331, 3558.588 10461.143 853.406, 3595.34 10615.789 839.464, 3634.885 10783.692 834.327, 3655.792 10951.628 784.13, 3680.856 11120.866 745.818, 3690.311 11263.104 755.247, 3703.758 11418.545 809.564, 3707.385 11564.693 863.072, 3707.369 11737.915 864.975, 3679.773 11584.023 853.377, 3665.957 11422.531 832.264, 3664.574 11257.184 829.456, 3664.469 11075.688 806.16, 3664.469 10910.453 822.109, 3664.469 10756.42 864.991, 3664.469 10913.579 851.987, 3664.469 11068.565 836.785, 3664.469 11221.214 852.554, 3664.469 11384.84 856.103, 3676.679 11554.535 868.164, 3658.042 11627.278 813.158, 3639.405 11700.024 428.109</trace>
</ink>
</file>

<file path=ppt/ink/ink57.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18753.518 6995.032, 18790.316 7056.187, 18827.115 7117.343, 18888.443 7178.498, 18912.977 7227.421, 18925.244 7288.577, 18949.775 7349.731</trace>
</ink>
</file>

<file path=ppt/ink/ink58.xml><?xml version="1.0" encoding="utf-8"?>
<ink xmlns="http://www.w3.org/2003/InkML">
  <definitions>
    <brush xml:id="br1">
      <brushProperty name="color" value="#0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19047.904 7019.494, 19047.904 7080.649, 19047.904 7129.573, 19047.904 7178.498, 19047.904 7239.653, 19047.904 7313.039, 19035.637 7361.963, 19023.375 7423.119, 19011.107 7472.042, 19011.107 7520.966, 19011.107 7569.891</trace>
</ink>
</file>

<file path=ppt/ink/ink5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4171.746 14008.895, 4405.13 14008.895, 4580.168 14067.074, 4842.726 14096.163, 5105.284 14154.343, 5426.187 14154.343, 5659.571 14212.522, 5922.129 14241.611, 6126.34 14270.7, 6301.378 14270.7, 6476.417 14299.791, 6709.801 14328.88, 6855.666 14328.88, 7001.532 14328.88, 7205.743 14328.88, 7351.608 14328.88, 7526.646 14328.88, 7643.338 14357.971, 7789.204 14357.971, 7935.069 14357.971, 7818.377 14357.971, 7672.512 14299.791, 7555.82 14270.7, 7322.435 14212.522, 7147.396 14183.432, 6972.359 14183.432, 6826.493 14154.343, 6651.455 14154.343, 6505.59 14096.163, 6330.551 14096.163, 6184.686 14096.163, 6009.648 14096.163, 5834.61 14067.074, 5659.571 14067.074, 5513.706 14037.984, 5338.667 14037.984, 5221.976 14008.895, 5105.284 14008.895, 4930.245 14008.895, 4784.38 14008.895, 4667.688 14008.895, 4463.476 14008.895, 4346.784 14008.895, 4230.092 14008.895, 4113.4 14008.895, 3909.188 14008.895, 3763.323 14008.895, 3617.458 14008.895, 3500.766 14008.895, 3354.901 14008.895, 3121.516 14037.984, 2975.651 14067.074, 2858.959 14067.074, 2742.266 14096.163, 2596.401 14096.163, 2421.363 14125.254, 2275.498 14125.254, 2100.459 14154.343, 1983.767 14183.432, 1779.556 14212.522, 1633.691 14212.522, 1516.998 14241.611, 1341.96 14270.7, 1137.749 14299.791, 991.884 14328.88, 875.191 14328.88, 758.499 14357.971, 612.634 14387.06, 466.769 14387.06, 350.077 14387.06, 233.384 14387.06, 116.692 14387.06, 0 14387.06, -116.692 14387.06, -145.865 14270.7, -145.865 14154.343, -145.865 14037.984, -145.865 13892.537, -145.865 13776.178, -145.865 13630.73, -145.865 13485.282, -145.865 13368.924</trace>
</ink>
</file>

<file path=ppt/ink/ink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15644.365 14187.297, 15834.146 14092.677, 16023.927 14092.677, 16356.043 14092.677, 16545.824 14092.677, 16735.607 14045.369, 16972.834 14045.369, 17210.061 13998.059, 17447.287 13950.748, 17637.07 13903.439, 17542.178 13714.2, 17352.396 13619.581, 17162.615 13572.272, 16972.834 13524.962, 16688.162 13477.652, 16356.043 13383.033, 15976.481 13383.033, 15644.365 13335.725, 15169.911 13335.725, 14695.458 13288.414, 14268.451 13288.414, 13936.333 13288.414, 13461.88 13288.414, 13034.871 13288.414, 12655.309 13335.725, 12323.192 13383.033, 11943.629 13430.344, 11658.957 13477.652, 11326.84 13524.962, 10994.723 13572.272, 10804.94 13619.581, 10520.269 13666.891, 10235.598 13714.2, 9950.926 13808.82, 9761.144 13856.13, 9571.363 13950.748, 9381.581 13998.059, 9191.8 14045.369, 9002.019 14092.677, 8812.237 14187.297, 9144.354 14376.534, 9523.917 14376.534, 9856.034 14376.534, 10283.042 14376.534, 10757.496 14423.846, 11326.84 14423.846, 11896.184 14471.155, 12560.418 14471.155, 13034.871 14471.155, 13509.324 14471.155, 13841.442 14518.463, 14173.561 14518.463, 14410.786 14518.463, 14648.013 14518.463, 14885.238 14518.463, 15075.021 14518.463, 14837.795 14518.463, 14600.567 14518.463, 14315.895 14376.534, 14126.113 14281.916, 13888.888 14234.606, 13651.66 14139.986, 13319.543 14045.369, 12939.98 13856.13, 12607.863 13761.51, 12323.192 13666.891, 11991.074 13572.272, 11753.847 13477.652, 11469.175 13430.344, 11192.296 13384.327, 10947.277 13383.033, 10757.496 13335.725, 10567.715 13335.725, 10235.598 13335.725, 9856.034 13335.725, 9618.808 13335.725, 9381.581 13383.033, 9191.8 13430.344, 8859.683 13477.652, 8669.901 13524.962, 8480.12 13572.272, 8290.339 13619.581, 8100.557 13666.891, 7910.775 13714.2, 7720.995 13761.51, 7531.213 13856.13, 7341.432 13998.059, 7151.651 14045.369, 6961.869 14092.677, 6724.643 14092.677, 6534.862 14092.677, 6345.08 14139.986, 6155.299 14139.986, 5965.518 14187.297, 5775.736 14187.297, 5585.955 14234.606, 5396.173 14234.606, 5585.955 14234.606, 5965.518 14234.606, 6202.744 14234.606, 6534.862 14234.606, 6914.424 14281.916, 7388.877 14329.226, 7815.885 14376.534, 8290.339 14423.846, 8717.347 14471.155, 9239.245 14518.463, 9618.808 14518.463, 9950.926 14518.463, 10235.598 14565.773, 10520.269 14565.773, 10710.05 14565.773, 10947.277 14565.773, 11231.949 14565.773, 11421.73 14565.773, 11611.512 14423.846, 11421.73 14234.606, 11137.059 14187.297, 10947.277 14139.986, 10757.496 14092.677, 10520.269 14092.677, 10188.151 13998.059, 9808.589 13998.059, 9429.026 13950.748, 9096.909 13950.748, 8859.683 13903.439, 8622.456 13903.439, 8432.675 13856.13, 8195.448 13856.13, 7958.221 13856.13, 7768.44 13856.13, 7578.658 13856.13, 7388.877 13856.13, 7199.096 13856.13, 7388.877 13950.748, 7815.885 14045.369, 8053.112 14092.677, 8385.229 14092.677, 8717.347 14139.986, 9096.909 14139.986, 9429.026 14139.986, 9808.589 14045.369, 10093.261 14045.369, 10377.933 13998.059, 10615.16 13998.059, 10899.832 13950.748, 11137.059 13903.439, 11469.175 13761.51, 11753.847 13714.2, 11991.074 13714.2, 12323.192 13619.581, 12512.974 13619.581, 12750.199 13572.272, 13034.871 13572.272, 13224.652 13572.272, 12797.646 13619.581, 12418.083 13666.891, 11848.737 13761.51, 11231.949 13808.82, 10615.16 13856.13, 10093.261 13856.13, 9618.808 13903.439, 9286.691 13903.439, 8954.573 13903.439, 8764.792 13903.439, 8480.12 13903.439, 8290.339 13903.439, 8100.557 13903.439, 7910.775 13903.439, 8148.002 13950.748, 8385.229 13998.059, 8764.792 14045.369, 9144.354 14045.369, 9476.472 14045.369, 9903.479 14045.369, 10235.598 14045.369, 10615.16 14045.369, 11042.168 14045.369, 11611.512 14045.369, 12085.965 14045.369, 12560.418 14045.369, 12987.426 14045.369, 13461.88 14045.369, 13793.997 14045.369, 14126.113 14045.369, 14363.341 14092.677, 14648.013 14139.986, 14837.795 14187.297, 15075.021 14187.297, 15312.247 14187.297, 15502.029 14234.606, 15691.809 14234.606, 15929.036 14234.606, 16118.817 14234.606, 16308.6 14234.606, 16498.381 14234.606, 16450.934 14045.369, 16213.709 13998.059, 16023.927 13998.059, 15834.146 13998.059, 15596.92 13998.059, 15407.138 13998.059, 15075.021 13998.059, 14742.903 13998.059, 14410.786 13998.059, 14078.669 13998.059, 13746.552 13998.059, 13509.324 13998.059, 13272.098 13998.059, 13082.317 13998.059, 12845.09 13998.059, 12607.863 13998.059, 12370.637 13998.059, 12133.411 13998.059, 11848.737 13998.059, 11611.512 13998.059, 11374.285 13998.059, 11184.503 13998.059, 10947.277 13998.059, 10710.05 13998.059, 10520.269 14045.369, 10283.042 14139.986, 10093.261 14139.986, 10283.042 14234.606, 10472.824 14234.606, 10662.605 14234.606, 10994.723 14234.606, 11279.395 14234.606, 11658.957 14139.986, 11896.184 14139.986, 12180.855 14092.677, 12418.083 14092.677, 12702.755 14045.369, 12939.98 14045.369, 13272.098 13998.059, 13509.324 13998.059, 13746.552 13998.059, 14078.669 13998.059, 14363.341 13998.059, 14695.458 13998.059, 14980.129 13998.059, 15264.802 13998.059, 15454.584 13998.059, 15881.591 13998.059, 16213.709 13998.059, 16545.824 13998.059, 16783.053 13998.059, 16972.834 13998.059, 17162.615 13998.059, 17352.396 13998.059, 17542.178 13998.059, 17779.404 13998.059, 17969.186 13998.059, 18158.967 13903.439, 18348.748 13856.13, 18633.42 13761.51, 18823.203 13761.51, 19060.428 13714.2, 19250.209 13666.891, 19487.438 13666.891, 19677.217 13619.581, 19866.998 13572.272, 19677.217 13572.272, 19439.99 13572.272, 19202.766 13572.272, 19012.984 13572.272, 18680.865 13572.272, 18443.637 13572.272, 18206.414 13572.272, 17969.186 13619.581, 17779.404 13666.891, 17542.178 13666.891, 17352.396 13714.2, 17162.615 13714.2, 16972.834 13761.51, 16783.053 13761.51, 16972.834 13761.51, 17162.615 13666.891, 17352.396 13524.962, 17589.623 13430.344, 17826.85 13288.414, 18064.076 13193.795, 18348.748 13099.175, 18585.975 13004.557, 18823.203 12957.247, 19060.428 12909.938, 19250.209 12909.938, 19487.438 12909.938, 19677.217 12909.938, 19866.998 12909.938, 19677.217 12909.938, 19439.99 12909.938, 19250.209 12957.247, 19012.984 13051.866, 18823.203 13099.175, 18633.42 13099.175, 18443.637 13099.175, 18206.414 13146.485, 17969.186 13193.795, 17779.404 13241.104, 17542.178 13335.725, 17399.842 13524.962, 17304.951 13714.2, 17257.504 13903.439, 17257.504 14092.677, 17352.396 14281.916, 17637.07 14471.155, 17826.85 14471.155, 18016.631 14471.155, 18253.857 14471.155, 18443.637 14423.846, 18680.865 14329.226, 18870.646 14281.916, 19060.428 14187.297, 19345.1 14045.369, 19629.771 13903.439, 19866.998 13761.51, 20056.779 13666.891, 20246.561 13619.581, 20436.342 13572.272, 20199.115 13572.272, 20009.334 13666.891, 19724.664 13761.51, 19487.438 13761.51, 19297.654 13808.82, 19060.428 13903.439, 18870.646 13950.748, 18633.42 13998.059, 18443.637 14045.369, 18253.857 14045.369, 18064.076 14092.677, 18301.303 14092.677, 18680.865 13950.748, 18918.092 13950.748, 19155.318 13903.439, 19392.545 13903.439, 19582.328 13856.13, 19772.109 13856.13, 19961.889 13856.13, 19772.109 14045.369, 19582.328 14139.986, 19392.545 14234.606, 19060.428 14423.846, 18823.203 14565.773, 18633.42 14660.393, 18443.637 14660.393, 18253.857 14471.155, 18206.414 14281.916, 18206.414 14092.677, 18253.857 13903.439, 18348.748 13714.2, 18443.637 13524.962, 18538.529 13335.725, 18680.865 13146.485, 18870.646 13051.866, 19060.428 13051.866, 19107.873 13241.104, 19107.873 13430.344, 18965.539 13619.581, 18775.758 13666.891, 18538.529 13714.2, 18348.748 13714.2, 18158.967 13714.2, 17921.74 13714.2, 17731.959 13714.2, 17399.842 13714.2, 17162.615 13714.2, 16830.498 13714.2, 16450.934 13714.2, 16166.264 13714.2, 15786.7 13714.2, 15596.92 13714.2, 15359.692 13714.2, 14932.686 13714.2, 14648.013 13714.2, 14410.786 13714.2, 14221.004 13714.2, 13983.778 13714.2, 13793.997 13714.2, 13556.77 13714.2, 13366.989 13714.2, 13034.871 13714.2, 12702.755 13714.2, 12418.083 13714.2, 12180.855 13714.2, 11848.737 13808.82, 11564.065 13856.13, 11231.949 13856.13, 10994.723 13856.13, 10757.496 13856.13, 10472.824 13856.13, 10235.598 13856.13, 10045.815 13856.13, 9808.589 13761.51, 9571.363 13714.2, 9381.581 13619.581, 9618.808 13477.652, 9808.589 13477.652, 10093.261 13477.652, 10330.488 13430.344, 10615.16 13430.344, 11089.612 13430.344, 11421.73 13430.344, 11801.293 13430.344, 12038.52 13477.652, 12228.301 13524.962, 12512.974 13572.272, 12702.755 13619.581, 12465.527 13619.581, 12038.52 13572.272, 11713.138 13433.222, 11326.84 13383.033, 10899.832 13335.725, 10472.824 13288.414, 10093.261 13193.795, 9761.144 13146.485, 9476.472 13099.175, 9144.354 13099.175, 8907.129 13099.175, 8622.456 13051.866, 8432.675 13051.866, 8242.894 12957.247, 8669.901 13051.866, 9096.909 13193.795, 9618.808 13335.725, 10283.042 13477.652, 10947.277 13666.891, 11658.957 13856.13, 12228.301 14045.369, 12797.646 14187.297, 13224.652 14329.226, 13556.77 14423.846, 13793.997 14518.463, 13983.778 14518.463, 13746.552 14376.534, 13414.434 14281.916, 13129.762 14234.606, 12845.09 14187.297, 12560.418 14045.369, 12275.746 13998.059, 12038.52 13950.748, 11753.847 13950.748, 11469.175 13903.439, 11231.949 13903.439, 11042.168 13808.82, 10852.387 13761.51, 10662.605 13761.51, 10425.378 13714.2, 10235.598 13666.891, 9950.926 13572.272, 9666.254 13524.962, 9476.472 13430.344, 9286.691 13383.033, 9096.909 13383.033, 8907.129 13335.725, 9239.245 13477.652, 9523.917 13524.962, 9808.589 13619.581, 10140.706 13619.581, 10377.933 13666.891, 10615.16 13666.891, 10804.94 13714.2, 11042.168 13714.2, 11279.395 13714.2, 11564.065 13714.2, 11801.293 13714.2, 12038.52 13714.2, 12228.301 13714.2, 11991.074 13714.2, 11753.847 13714.2, 11564.065 13714.2, 11326.84 13714.2, 11089.612 13619.581, 10899.832 13619.581, 10662.605 13619.581, 10472.824 13619.581, 10283.042 13619.581, 10093.261 13619.581, 9903.479 13619.581, 9713.698 13619.581, 9523.917 13619.581, 9334.136 13619.581, 9144.354 13619.581, 8954.573 13619.581, 8717.347 13714.2, 8527.565 13761.51, 8337.784 13856.13, 8622.456 13903.439, 8812.237 13856.13, 9049.464 13856.13, 9476.472 13761.51, 9856.034 13761.51, 10330.488 13714.2, 10757.496 13714.2, 11231.949 13619.581, 11611.512 13619.581, 11943.629 13572.272, 12228.301 13572.272, 12465.527 13524.962, 12655.309 13524.962, 12892.535 13524.962, 13082.317 13524.962, 13319.543 13524.962, 13651.66 13619.581, 13936.333 13666.891, 14315.895 13761.51, 14505.677 13808.82, 14695.458 13808.82, 14980.129 13856.13, 15217.356 13903.439, 15407.138 13903.439, 15169.911 13950.748, 14932.686 13950.748, 14648.013 13950.748, 14458.231 13950.748, 14268.451 13950.748, 14078.669 13950.748, 13793.997 13950.748, 13509.324 13950.748, 13224.652 13998.059, 12987.426 14045.369, 12702.755 14045.369, 12512.974 14045.369, 12228.301 14092.677, 11991.074 14092.677, 11801.293 14092.677, 11611.512 14092.677, 11801.293 14092.677, 12038.52 14092.677, 12275.746 14187.297, 12702.755 14234.606, 13034.871 14281.916, 13414.434 14281.916, 13699.106 14329.226, 14031.224 14329.226, 14221.004 14376.534, 14410.786 14376.534, 14695.458 14376.534, 15027.574 14376.534, 15359.692 14376.534, 15739.256 14376.534, 15976.481 14376.534, 16261.154 14376.534, 16545.824 14376.534, 16877.943 14376.534, 17162.615 14376.534, 17542.178 14376.534, 17779.404 14376.534, 18064.076 14376.534, 18253.857 14376.534, 18491.084 14376.534, 18775.758 14376.534, 18965.539 14281.916, 19155.318 14234.606, 19392.545 14187.297, 19582.328 14139.986, 19772.109 14045.369, 19961.889 13950.748, 20151.672 13808.82, 19961.889 13761.51, 19724.664 13856.13, 19439.99 13903.439, 19107.873 13998.059, 18823.203 14045.369, 18585.975 14139.986, 18396.193 14187.297, 18158.967 14281.916, 17969.186 14281.916, 17779.404 14329.226, 17589.623 14376.534, 17399.842 14376.534, 17162.615 14376.534, 16972.834 14376.534, 17115.17 14187.297</trace>
</ink>
</file>

<file path=ppt/ink/ink6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9218.684 14067.074, 9043.645 14067.074, 8897.779 14067.074, 8751.915 14067.074, 8606.05 14067.074, 8431.011 14067.074, 8285.146 14067.074, 8110.107 14067.074, 7905.896 14067.074, 7672.512 14067.074, 7468.3 14067.074, 7264.088 14096.163, 7118.224 14125.254, 6914.012 14154.343, 6738.974 14154.343, 6534.763 14212.522, 6330.551 14241.611, 6213.859 14270.7, 6009.648 14299.791, 5805.437 14328.88, 5572.052 14357.971, 5367.841 14387.06, 5163.629 14416.148, 4988.591 14445.239, 4813.553 14474.328, 4696.86 14503.417, 4492.649 14503.417, 4288.438 14503.417, 4171.746 14503.417, 3996.708 14532.508, 3792.496 14532.508, 3617.458 14561.597, 3471.593 14561.597, 3296.554 14561.597, 3150.689 14561.597, 3033.997 14561.597, 2888.132 14561.597, 2713.094 14561.597, 2567.228 14561.597, 2450.536 14561.597, 2304.671 14561.597, 2158.806 14561.597, 2042.113 14561.597, 1925.421 14561.597, 1808.729 14561.597, 1692.037 14561.597, 1575.345 14561.597, 1458.652 14561.597, 1341.96 14561.597, 1225.268 14561.597, 1458.652 14503.417, 1604.518 14474.328, 1808.729 14445.239, 2071.286 14445.239, 2421.363 14416.148, 2713.094 14416.148, 3033.997 14387.06, 3384.073 14387.06, 3821.669 14357.971, 4200.919 14357.971, 4609.342 14328.88, 4871.899 14328.88, 5046.938 14270.7, 5221.976 14270.7, 5367.841 14241.611, 5542.879 14212.522, 5688.745 14183.432, 5572.052 14125.254, 5455.36 14125.254, 5338.667 14125.254, 5221.976 14096.163, 5017.764 14096.163, 4755.207 14067.074, 4463.476 14067.074, 4142.573 14008.895, 3821.669 14008.895, 3529.939 14008.895, 3209.035 14037.984, 2917.305 14067.074, 2654.747 14096.163, 2480.407 14096.163, 2275.498 14096.163, 2100.459 14096.163, 1925.421 14125.254, 1779.556 14154.343, 1633.691 14154.343, 1429.479 14183.432, 1283.614 14183.432, 1166.922 14183.432, 1050.23 14183.432, 1225.268 14270.7, 1341.96 14357.971, 1458.652 14445.239, 1516.998 14561.597, 1400.306 14561.597, 1254.441 14561.597, 1079.403 14561.597, 933.537 14503.417, 787.672 14474.328, 670.98 14416.148, 554.288 14357.971, 437.596 14270.7, 350.077 14154.343, 350.077 14037.984, 320.904 13892.537, 320.904 13776.178, 320.904 13630.73, 320.904 13485.282, 320.904 13368.924, 320.904 13252.565, 320.904 13136.208</trace>
</ink>
</file>

<file path=ppt/ink/ink61.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7089.051 13717.999, 7205.743 13717.999, 7409.954 13717.999, 7614.166 13717.999, 7876.723 13717.999, 8139.28 13717.999, 8489.356 13717.999, 8781.088 13717.999, 9101.99 13717.999, 9393.721 13717.999, 9714.625 13717.999, 9918.837 13747.089, 10123.047 13776.178, 10268.912 13834.357, 10443.951 13863.446, 10618.989 13921.626, 10735.682 13950.716, 10618.989 13950.716, 10473.124 13950.716, 10268.912 13950.716, 9977.183 13892.537, 9656.278 13863.446, 9335.375 13776.178, 9043.645 13776.178, 8839.434 13747.089, 8606.05 13747.089, 8431.011 13717.999, 8226.8 13717.999, 8080.934 13688.909, 7876.723 13688.909, 7701.685 13688.909, 7555.82 13688.909, 7439.127 13688.909, 7322.435 13688.909, 7205.743 13688.909, 7089.051 13717.999, 6943.186 13747.089, 6826.493 13776.178, 7001.532 13863.446, 7176.57 13892.537, 7351.608 13921.626, 7584.993 13921.626, 7789.204 13921.626, 8022.588 13921.626, 8197.626 13921.626, 8372.665 13921.626, 8518.53 13921.626, 8693.568 13921.626, 8868.606 13921.626, 9043.645 13921.626, 9277.029 13921.626, 9481.241 13921.626, 9714.625 13921.626, 9918.837 13921.626, 10152.222 13921.626, 10356.432 13921.626, 10618.989 13921.626, 10794.027 13921.626, 10998.239 13921.626, 11202.45 13921.626, 11435.835 13921.626, 11610.873 13950.716, 11785.912 13979.806, 11902.604 14008.895, 12048.469 14008.895, 12252.681 14037.984, 12369.372 14067.074, 12486.064 14125.254, 12311.026 14154.343, 12194.333 14154.343, 12019.297 14154.343, 11873.43 14154.343, 11669.22 14154.343, 11465.008 14154.343, 11348.316 14154.343, 11114.932 14154.343, 10852.374 14154.343, 10589.815 14154.343, 10327.258 14154.343, 10093.875 14154.343, 9918.837 14096.163, 9714.625 14096.163, 9539.587 14067.074, 9335.375 14067.074, 9160.337 14037.984, 8956.125 14037.984, 8810.26 14008.895, 8606.05 14008.895, 8431.011 13979.806, 8226.8 13979.806, 8022.588 13979.806, 7818.377 13979.806, 7643.338 13979.806, 7439.127 13979.806, 7293.262 13979.806, 7176.57 13979.806, 6972.359 13979.806, 6797.32 13979.806, 6622.282 13979.806, 6505.59 13979.806, 6388.897 13979.806, 6184.686 14008.895, 6067.994 14037.984, 5951.302 14067.074, 6126.34 14154.343, 6272.205 14154.343, 6476.417 14154.343, 6738.974 14154.343, 7001.532 14125.254, 7322.435 14067.074, 7614.166 14067.074, 7964.242 14037.984, 8285.146 14037.984, 8606.05 13979.806, 8926.952 13979.806, 9277.029 13979.806, 9597.933 13979.806, 9977.183 13950.716, 10298.085 13950.716, 10648.162 13921.626, 10969.065 13921.626, 11348.316 13921.626, 11669.22 13921.626, 12019.297 13921.626, 12340.199 13921.626, 12690.275 13892.537, 13011.18 13892.537, 13361.255 13892.537, 13623.813 13892.537, 13886.372 13892.537, 14119.756 13892.537, 14382.312 13892.537, 14586.524 13921.626, 14761.562 13950.716, 14907.427 13979.806, 15053.293 14008.895, 15257.504 14067.074, 15403.369 14096.163, 15520.062 14154.343, 15374.196 14241.611, 15228.331 14241.611, 15024.12 14241.611, 14819.908 14183.432, 14703.216 14154.343, 14528.177 14154.343, 14353.141 14125.254, 14061.408 14096.163, 13740.505 14008.895</trace>
</ink>
</file>

<file path=ppt/ink/ink62.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10618.989 13368.924, 10443.951 13368.924, 10210.567 13368.924, 10006.355 13368.924, 9831.317 13368.924, 9597.933 13368.924, 9335.375 13368.924, 9072.817 13398.014, 8839.434 13427.104, 8576.877 13456.192, 8343.492 13456.192, 8110.107 13485.282, 7935.069 13485.282, 7730.857 13514.372, 7555.82 13514.372, 7380.781 13543.462, 7264.088 13543.462, 7147.396 13543.462, 6972.359 13572.552, 6797.32 13601.641, 6680.627 13630.73, 6476.417 13659.82, 6359.725 13659.82, 6243.032 13688.909, 6067.994 13717.999, 5951.302 13717.999, 5834.61 13717.999, 5630.398 13717.999, 5455.36 13717.999, 5338.667 13717.999, 5221.976 13717.999, 5046.938 13717.999, 4842.726 13717.999, 4696.86 13717.999, 4521.822 13717.999, 4375.958 13717.999, 4230.092 13717.999, 4113.4 13659.82, 3967.534 13659.82, 3821.669 13630.73, 3675.804 13630.73, 3559.112 13630.73, 3413.247 13630.73, 3296.554 13601.641, 3150.689 13601.641, 3004.824 13601.641, 2858.959 13572.552, 2742.266 13572.552, 2625.574 13572.552, 2450.536 13543.462, 2246.325 13543.462, 2100.459 13543.462, 1954.594 13543.462, 1837.902 13543.462, 1692.037 13543.462, 1575.345 13543.462, 1458.652 13543.462, 1312.787 13572.552, 1196.095 13630.73, 1079.403 13659.82, 933.537 13717.999, 816.845 13747.089, 700.153 13805.269, 583.461 13863.446, 495.942 13979.806, 525.115 14096.163, 583.461 14212.522, 583.461 14328.88, 583.461 14445.239, 466.769 14532.508, 350.077 14532.508, 291.73 14416.148, 233.384 14299.791, 233.384 14183.432, 204.211 14037.984, 175.038 13921.626, 175.038 13805.269, 116.692 13688.909, 116.692 13572.552, 116.692 13427.104, 87.519 13310.745, 87.519 13165.297, 58.346 13019.85, 58.346 12903.491, 29.173 12787.133, 29.173 12670.774, 29.173 12554.416, 145.865 12496.237, 291.73 12525.327, 408.423 12554.416, 525.115 12583.506, 641.807 12583.506, 758.499 12583.506, 933.537 12641.686, 1108.576 12641.686, 1283.614 12641.686, 1458.652 12641.686, 1575.345 12641.686, 1721.21 12641.686, 1896.248 12641.686, 2071.286 12641.686, 2304.671 12641.686, 2508.882 12641.686, 2625.574 12641.686, 2800.613 12641.686, 3004.824 12670.774, 3121.516 12670.774, 3267.381 12670.774, 3442.42 12670.774, 3675.804 12670.774, 3880.016 12670.774, 4025.88 12670.774, 4200.919 12670.774, 4317.611 12670.774, 4463.476 12670.774, 4580.168 12670.774, 4696.86 12670.774, 4813.553 12670.774, 4930.245 12670.774, 5105.284 12670.774, 5221.976 12670.774, 5367.841 12670.774, 5513.706 12670.774, 5659.571 12670.774, 5805.437 12670.774, 6009.648 12670.774, 6155.513 12670.774, 6330.551 12670.774, 6505.59 12670.774, 6709.801 12670.774, 6826.493 12670.774, 7001.532 12670.774, 7205.743 12670.774, 7322.435 12670.774, 7468.3 12670.774, 7584.993 12670.774, 7701.685 12670.774, 7847.549 12670.774, 8022.588 12670.774, 8168.454 12670.774, 8314.318 12670.774, 8431.011 12670.774, 8576.877 12670.774, 8693.568 12670.774, 8839.434 12670.774, 8985.299 12670.774, 9101.99 12670.774, 9306.202 12670.774, 9452.067 12670.774, 9627.105 12670.774, 9802.145 12670.774, 9948.01 12670.774, 10152.222 12670.774, 10298.085 12699.864, 10443.951 12728.954, 10589.815 12758.043, 10735.682 12758.043, 10881.547 12787.133, 11056.585 12787.133, 11173.277 12787.133, 11289.97 12787.133, 11406.662 12816.223, 11552.527 12816.223, 11698.393 12845.312, 11873.43 12874.401, 11990.122 12874.401, 12106.814 12874.401, 12311.026 12874.401, 12456.891 12874.401, 12631.93 12874.401, 12777.795 12903.491, 12952.834 12903.491, 13098.698 12903.491, 13244.564 12903.491, 13448.775 12903.491, 13594.641 12932.581, 13740.505 12932.581, 13886.372 12961.67, 14061.408 12961.67, 14207.274 12961.67, 14323.968 12990.76, 14528.177 13019.85, 14674.043 13048.938, 14849.081 13048.938, 14965.772 13078.028, 15111.64 13107.118, 15228.331 13107.118, 15490.89 13165.297, 15607.581 13194.387, 15753.446 13223.477, 15870.138 13252.565, 15986.83 13252.565, 16191.042 13281.655, 16307.734 13281.655, 16570.291 13310.745, 16686.984 13339.835, 16862.021 13339.835, 16978.713 13339.835, 17124.58 13339.835, 17241.271 13339.835, 17357.963 13339.835, 17474.656 13339.835, 17649.693 13339.835, 17766.385 13339.835, 17912.25 13339.835, 18116.463 13339.835, 18291.5 13339.835, 18408.193 13339.835, 18524.885 13339.835, 18670.75 13339.835, 18816.615 13339.835, 18933.309 13339.835, 19050 13339.835, 18991.654 13223.477, 18874.963 13136.208, 18758.27 13078.028, 18641.578 13019.85, 18495.713 12961.67, 18349.846 12932.581, 18233.154 12874.401, 18087.289 12874.401, 17970.598 12845.312, 17795.559 12845.312, 17591.348 12816.223, 17357.963 12816.223, 17153.754 12816.223, 16920.367 12816.223, 16716.156 12816.223, 16453.6 12874.401, 16191.042 12903.491, 15870.138 12961.67, 15549.235 13019.85, 15257.504 13078.028, 15024.12 13078.028, 14732.39 13165.297, 14469.831 13223.477, 14236.447 13281.655, 14032.236 13310.745, 13798.852 13368.924, 13565.468 13368.924, 13448.775 13368.924, 13244.564 13398.014, 13040.353 13427.104, 12923.66 13456.192, 12806.968 13456.192, 12952.834 13339.835, 13157.045 13281.655, 13332.082 13252.565, 13565.468 13194.387, 13798.852 13165.297, 14061.408 13107.118, 14323.968 13078.028, 14644.87 13048.938, 14936.6 13048.938, 15286.677 13048.938, 15607.581 13048.938, 15957.658 12990.76, 16278.561 12990.76, 16599.463 12990.76, 16891.195 12990.76, 17182.926 12990.76, 17416.311 13019.85, 17678.867 13048.938, 17912.25 13078.028, 18145.635 13107.118, 18320.674 13165.297, 18495.713 13194.387, 18641.578 13252.565, 18787.441 13252.565, 18904.135 13281.655, 19050 13310.745, 19225.039 13339.835, 19370.904 13368.924, 19487.596 13398.014, 19370.904 13398.014, 19166.691 13398.014, 18991.654 13398.014, 18787.441 13398.014, 18554.059 13398.014, 18291.5 13398.014, 17999.771 13339.835, 17737.213 13339.835, 17503.83 13339.835, 17299.617 13339.835, 17124.58 13339.835, 16891.195 13339.835, 16628.637 13339.835, 16366.08 13368.924, 16161.867 13398.014, 15928.483 13427.104, 15724.273 13427.104, 15607.581 13427.104, 15403.369 13427.104, 15199.158 13427.104, 15024.12 13427.104, 14907.427 13427.104, 14761.562 13427.104, 14586.524 13427.104, 14469.831 13427.104, 14353.141 13427.104, 14323.968 13310.745, 14528.177 13281.655, 14703.216 13252.565, 14878.254 13252.565, 15082.467 13223.477, 15257.504 13223.477, 15461.715 13165.297, 15665.927 13136.208, 15899.311 13107.118, 16103.521 13107.118, 16307.734 13078.028, 16482.771 13078.028, 16686.984 13019.85, 16832.85 13019.85, 16978.713 12990.76, 17095.406 12990.76, 17212.1 12990.76, 17328.789 12990.76, 17445.482 12990.76, 17562.176 12990.76, 17678.867 12990.76, 17883.076 12990.76, 18058.117 12990.76, 18233.154 12990.76, 18349.846 12990.76, 18466.539 12990.76, 18583.232 12990.76, 18670.75 12816.223, 18554.059 12816.223, 18437.367 12816.223, 18262.328 12816.223, 18145.635 12816.223, 17999.771 12816.223, 17824.73 12816.223, 17620.52 12845.312, 17416.311 12874.401, 17241.271 12903.491, 17095.406 12903.491, 16920.367 12932.581, 16745.33 12961.67, 16628.637 12961.67, 16424.426 12990.76, 16249.388 12990.76, 16074.349 13019.85, 15899.311 13048.938, 15695.099 13078.028, 15520.062 13107.118, 15315.85 13107.118, 15169.985 13107.118, 14994.946 13136.208, 14849.081 13136.208, 14674.043 13165.297, 14499.004 13165.297, 14323.968 13194.387, 14178.102 13194.387, 14003.063 13223.477, 13857.197 13223.477, 13682.159 13223.477, 13565.468 13223.477, 13361.255 13223.477, 13244.564 13223.477, 13127.871 13223.477, 12923.66 13223.477, 12806.968 13223.477, 12690.275 13223.477, 12573.584 13223.477, 12661.103 13107.118, 12923.66 13048.938, 13040.353 13048.938, 13215.392 13019.85, 13390.428 13019.85, 13594.641 12961.67, 13769.679 12961.67, 13944.718 12932.581, 14119.756 12932.581, 14294.793 12903.491, 14469.831 12903.491, 14644.87 12903.491, 14761.562 12903.491, 14907.427 12903.491, 15024.12 12903.491, 15140.812 12903.491, 15315.85 12903.491, 15490.89 12903.491, 15607.581 12903.491, 15782.619 12903.491, 15899.311 12903.491, 16045.176 12903.491, 16191.042 12903.491, 16307.734 12903.491, 16453.6 12903.491, 16570.291 12874.401, 16570.291 12758.043, 16453.6 12758.043, 16336.907 12699.864, 16220.215 12699.864, 16045.176 12699.864, 15928.483 12699.864, 15811.792 12699.864, 15636.754 12758.043, 15461.715 12816.223, 15286.677 12874.401, 15111.64 12903.491, 14878.254 12961.67, 14644.87 13019.85, 14440.658 13078.028, 14265.62 13136.208, 14061.408 13194.387, 13857.197 13252.565, 13740.505 13281.655, 13536.294 13310.745, 13361.255 13339.835, 13186.218 13398.014, 13069.525 13427.104, 12923.66 13456.192, 12806.968 13456.192, 12661.103 13485.282, 12515.237 13514.372, 12281.854 13543.462, 12135.987 13572.552, 11990.122 13601.641, 11785.912 13601.641, 11669.22 13601.641, 11552.527 13601.641, 11435.835 13601.641, 11319.143 13630.73, 11085.759 13630.73, 10969.065 13630.73, 10823.2 13659.82, 10706.509 13659.82, 10560.643 13659.82, 10443.951 13659.82, 10268.912 13688.909, 10123.047 13717.999, 9948.01 13747.089, 9772.972 13747.089, 9597.933 13776.178, 9452.067 13776.178, 9277.029 13805.269, 9101.99 13805.269, 8926.952 13805.269, 8781.088 13805.269, 8635.223 13805.269, 8431.011 13805.269, 8314.318 13805.269, 8197.626 13805.269, 8314.318 13717.999, 8518.53 13630.73, 8701.861 13562.178, 9101.99 13398.014, 9421.511 13306.982, 10035.528 13136.208, 10353.414 13068.284, 10881.547 12932.581, 11132.619 12909.82, 11494.181 12874.401, 11697.983 12874.401, 11990.122 12845.312, 12127.311 12845.312, 12369.372 12845.312, 12486.064 12903.491, 12602.757 12961.67, 12456.891 13048.938, 12311.026 13078.028, 12065.26 13078.028, 11756.737 13078.028, 11415.145 13100.736, 10794.027 13107.118, 10363.045 13107.118, 10239.74 13107.118, 9685.452 13107.118, 9322.817 13129.718, 8868.606 13165.297, 8619.062 13165.297, 8285.146 13165.297, 8061.086 13187.638, 7760.031 13194.387, 7577.939 13194.387, 7380.781 13194.387, 7221.741 13194.387, 7001.532 13194.387, 6884.839 13194.387, 6738.974 13194.387, 6593.109 13136.208, 6476.417 13107.118, 6622.282 13048.938, 6768.147 13048.938, 7001.532 13048.938, 7229.939 13048.938, 7672.512 13048.938, 7969.908 13094.562, 8518.53 13136.208, 8815.213 13181.72, 9306.202 13223.477, 9600.043 13268.554, 10064.701 13310.745, 10315.673 13356.245, 10677.335 13398.014, 10876.598 13420.09, 11173.277 13427.104, 11332.078 13449.725, 11581.7 13456.192, 11727.564 13485.282, 11873.43 13485.282, 12077.642 13485.282, 12194.333 13485.282, 12194.333 13368.924, 12077.642 13339.835, 11931.776 13310.745, 11815.085 13310.745, 11669.22 13281.655, 11488.038 13281.655, 11202.45 13252.565, 10930.214 13229.943, 10473.124 13165.297, 10201.403 13142.718, 9802.145 13107.118, 9551.207 13084.37, 9218.684 13048.938, 9013.229 13048.938, 8751.915 13019.85, 8592.421 13019.85, 8372.665 12961.67, 8213.367 12961.67, 7993.415 12932.581, 7847.549 12932.581, 7730.857 12903.491, 7584.993 12903.491, 7453.002 12874.401, 7335.547 12845.312, 7526.646 12728.954, 7679.984 12707.11, 8022.588 12641.686, 8235.702 12620.434, 8664.395 12583.506, 8917.893 12562.44, 9393.721 12525.327, 9646.733 12504.303, 10123.047 12438.057, 10351.345 12438.057, 10735.682 12438.057, 10925.369 12438.057, 11231.623 12408.967, 11394.933 12408.967, 11727.564 12408.967, 11873.695 12408.967, 12106.814 12408.967, 12252.681 12408.967, 12369.372 12438.057, 12515.237 12467.146, 12631.93 12496.237, 12748.622 12554.416, 12719.449 12670.774, 12602.757 12699.864, 12486.064 12758.043, 12340.199 12787.133, 12169.967 12836.841, 11990.122 12845.312, 11844.258 12874.401, 11727.564 12874.401, 11581.7 12874.401, 11465.008 12874.401, 11340.38 12895.112, 11085.759 12903.491, 10939.828 12924.278, 10706.509 12932.581, 10540.832 12953.23, 10268.912 12990.76, 10102.107 13011.55, 9802.145 13019.85, 9593.321 13040.672, 9247.856 13048.938, 9060.011 13069.75, 8781.088 13078.028, 8593.444 13098.817, 8255.973 13136.208, 8064.01 13160.134, 7847.549 13165.297, 7651.269 13189.762, 7380.781 13223.477, 7214.288 13247.193, 7001.532 13252.565, 6830.406 13276.941, 6651.455 13310.745, 6504.518 13310.745, 6301.378 13310.745, 6184.686 13310.745, 6008.53 13335.172, 5805.437 13339.835, 5660.944 13363.848, 5484.533 13368.924, 5364.993 13368.924, 5202.225 13368.924, 5076.111 13368.924, 4901.072 13427.104, 4784.38 13427.104, 4667.688 13427.104, 4803.411 13427.104, 4930.245 13427.104, 5074.705 13427.104, 5397.014 13427.104, 5590.229 13427.104, 5922.129 13427.104, 6135.283 13427.104, 6505.59 13427.104, 6696.53 13427.104, 6972.359 13427.104, 7135.654 13427.104, 7409.954 13427.104, 7555.82 13427.104, 7672.512 13427.104, 7876.723 13427.104, 7993.415 13427.104, 8110.107 13427.104, 7993.415 13368.924, 7871.604 13310.745, 7675.366 13281.655, 7555.82 13252.565, 7409.954 13252.565, 7264.088 13223.477, 7147.396 13223.477, 6993.297 13194.387, 6738.974 13165.297, 6572.047 13165.297, 6272.205 13136.208, 6106.567 13136.208, 5863.782 13107.118, 5737.539 13107.118, 5542.879 13078.028, 5395.319 13078.028, 5134.456 13078.028, 5017.764 13078.028, 4862.761 13048.938, 4609.342 13019.85, 4441.136 13019.85, 4171.746 13019.85, 4055.054 13019.85, 3900.257 13019.85, 3617.458 13019.85, 3450.126 13019.85, 3179.862 13019.85, 3032.855 13019.85, 2829.786 13019.85, 2704.077 13019.85, 2508.882 13019.85, 2384.041 13040.595, 2158.806 13078.028, 2012.94 13107.118, 1896.248 13136.208, 1711.986 13160.324, 1575.345 13194.387, 1429.479 13223.477, 1312.787 13281.655, 1196.095 13310.745, 1079.403 13368.924, 1208.866 13421.652, 1400.306 13427.104, 1538.043 13449.995, 1808.729 13485.282, 1992.871 13508.235, 2304.671 13543.462, 2510.201 13543.462, 2888.132 13543.462, 3115.296 13543.462, 3529.939 13543.462, 3732.54 13543.462, 4055.054 13485.282, 4261.227 13462.439, 4638.515 13398.014, 4843.546 13375.298, 5192.803 13281.655, 5368.579 13237.837, 5688.745 13165.297, 5845.236 13143.006, 6097.167 13078.028, 6233.999 13055.288, 6476.417 12961.67, 6622.282 12961.67, 6738.974 12932.581, 6855.666 12903.491, 7059.878 12903.491, 7176.57 12903.491, 7059.878 12903.491, 6933.347 12903.491, 6797.32 12903.491, 6680.627 12903.491, 6563.936 12903.491, 6447.244 12903.491, 6330.551 12903.491, 6184.686 12903.491, 6038.821 12903.491, 5863.782 12903.491, 5706.172 12903.491, 5484.533 12903.491, 5331.618 12903.491, 5076.111 12903.491, 4922.599 12903.491, 4696.86 12903.491, 4548.124 12903.491, 4317.611 12903.491, 4152.598 12924.058, 3880.016 12961.67, 3713.313 12982.448, 3471.593 12990.76, 3284.951 13011.438, 2975.651 13048.938, 2807.31 13069.921, 2567.228 13078.028, 2377.492 13099.051, 2042.113 13136.208, 1894.376 13157.253, 1692.037 13194.387, 1565.921 13215.346, 1341.96 13223.477, 1215.42 13244.505, 1021.057 13281.655, 904.364 13281.655, 787.672 13310.745, 641.807 13339.835, 525.115 13368.924, 403.68 13389.895, 249.618 13419.011, 112.293 13447.959, -18.731 13480.076, -135.751 13485.282, -262.557 13514.372, -379.25 13514.372, -262.557 13514.372, -83.818 13514.372, 204.211 13514.372, 370.083 13514.372, 612.634 13456.192, 771.461 13433.568, 1079.403 13368.924, 1239.01 13346.189, 1516.998 13281.655, 1662.864 13252.565, 1808.729 13223.477, 1939.687 13201.712, 2217.152 13165.297, 2363.017 13165.297, 2538.055 13136.208, 2683.92 13107.118, 2829.786 13107.118, 3033.997 13048.938, 3171.457 13048.938, 3384.073 13019.85, 3529.939 13019.85, 3646.631 13019.85, 3850.842 13019.85, 3967.534 13019.85, 4113.4 13019.85, 4230.092 13019.85, 4405.13 13019.85, 4609.342 13019.85, 4765.105 13042.532, 4930.245 13078.028, 5046.938 13078.028, 5163.629 13078.028, 5367.841 13107.118, 5513.706 13107.118, 5630.398 13136.208, 5747.09 13136.208, 5630.398 13165.297, 5484.533 13165.297, 5338.667 13165.297, 5221.976 13165.297, 5076.111 13165.297, 4959.418 13194.387, 4813.553 13223.477, 4667.688 13252.565, 4524.962 13272.897, 4288.438 13310.745, 4171.746 13310.745, 4015.708 13352.913, 3763.323 13398.014, 3594.453 13440.111, 3325.728 13485.282, 3209.035 13514.372, 3056.216 13555.47, 2771.44 13630.73, 2646.339 13672.311, 2508.882 13717.999, 2363.017 13776.178, 2217.152 13776.178, 2100.459 13805.269, 1979.707 13855.101, 1804.435 13884.268, 1679.687 13942.329, 1556.884 13974.466, 1429.479 14008.895, 1312.787 14037.984, 1458.652 14037.984, 1604.518 14008.895, 1773.811 13960.665, 2100.459 13863.446, 2312.79 13816.397, 2654.747 13688.909, 2866.763 13618.44, 3238.208 13485.282, 3445.205 13416.48, 3763.323 13281.655, 3912.891 13217.737, 4171.746 13078.028, 4317.611 12990.76, 4492.649 12903.491, 4609.342 12845.312, 4755.207 12758.043, 4930.245 12641.686, 5046.938 12554.416, 5163.629 12496.237, 5046.938 12438.057, 4930.245 12408.967, 4813.553 12408.967, 4638.515 12408.967, 4463.476 12408.967, 4288.438 12408.967, 4171.746 12438.057, 4025.88 12496.237, 3880.016 12554.416, 3734.15 12583.506, 3613.867 12631.48, 3471.593 12670.774, 3348.198 12719.99, 3179.862 12787.133, 3063.17 12845.312, 2877.746 12923.213, 2726.67 12981.734, 2527.058 13068.966, 2323.655 13155.832, 2120.574 13242.537, 1994.149 13305.569, 1837.902 13339.835, 1721.21 13398.014, 1586.438 13479.752, 1469.082 13538.262, 1341.96 13630.73, 1546.172 13688.909, 1692.037 13659.82, 1896.248 13601.641, 2100.459 13572.552, 2392.19 13514.372, 2596.401 13485.282, 2800.613 13398.014, 3004.824 13339.835, 3238.208 13252.565, 3384.073 13223.477, 3529.939 13165.297, 3675.804 13107.118, 3792.496 13078.028, 3938.362 12990.76, 4084.227 12932.581, 4200.919 12874.401, 4317.611 12845.312, 4200.919 12787.133, 4055.054 12787.133, 3909.188 12845.312, 3734.15 12903.491, 3529.939 12961.67, 3296.554 13048.938, 3121.516 13107.118, 3004.824 13165.297, 2858.959 13252.565, 2683.92 13310.745, 2508.882 13398.014, 2363.017 13485.282, 2217.152 13572.552, 2100.459 13601.641, 1983.767 13659.82, 1867.075 13717.999, 1721.21 13776.178, 1575.345 13863.446, 1458.652 13921.626, 1254.441 13950.716, 1079.403 14008.895, 904.364 14096.163, 787.672 14154.343, 612.634 14241.611, 437.596 14357.971, 291.73 14445.239, 175.038 14503.417, 58.346 14590.688, -58.346 14648.865, 58.346 14648.865, 175.038 14648.865, 320.904 14619.776, 525.115 14532.508, 670.98 14503.417, 816.845 14445.239, 1021.057 14387.06, 1283.614 14270.7, 1487.825 14183.432, 1692.037 14096.163, 1837.902 14008.895, 1954.594 13950.716, 2129.633 13863.446, 2275.498 13776.178, 2392.19 13717.999, 2246.325 13630.73, 2129.633 13659.82, 1954.594 13717.999, 1779.556 13805.269, 1575.345 13892.537, 1458.652 13921.626, 1283.614 13979.806, 1137.749 14008.895, 991.884 14096.163, 875.191 14154.343, 700.153 14241.611, 583.461 14270.7, 466.769 14328.88, 350.077 14357.971, 233.384 14387.06, 116.692 14416.148, 0 14445.239, -87.519 14328.88, -175.038 14212.522, -233.384 14096.163, -291.73 13979.806, -350.077 13834.357, -379.25 13717.999, -379.25 13572.552, -379.25 13427.104, -379.25 13310.745, -379.25 13165.297, -291.73 13048.938, -233.384 12932.581, -87.519 12816.223, 29.173 12728.954, 175.038 12670.774, 350.077 12641.686, 495.942 12612.596, 612.634 12699.864, 729.326 12816.223, 816.845 12961.67, 904.364 13078.028, 933.537 13194.387, 962.711 13339.835, 962.711 13456.192, 846.018 13543.462, 700.153 13543.462, 554.288 13543.462, 408.423 13456.192, 291.73 13368.924, 175.038 13281.655, 58.346 13165.297, 0 13048.938, -29.173 12932.581, -29.173 12787.133, 87.519 12670.774, 204.211 12554.416, 320.904 12496.237, 379.25 12612.596, 320.904 12728.954, 262.557 12903.491, 204.211 13019.85, 175.038 13136.208, 145.865 13252.565, 87.519 13398.014, 87.519 13514.372, 58.346 13630.73, 29.173 13776.178, 0 13921.626, -29.173 14037.984, -58.346 14183.432, -116.692 14328.88, -175.038 14474.328, -204.211 14590.688, -262.557 14707.045, -320.904 14590.688, -320.904 14445.239, -320.904 14328.88, -320.904 14212.522, -320.904 14067.074, -262.557 13950.716, -204.211 13805.269, -175.038 13688.909, -145.865 13572.552, -116.692 13456.192, -58.346 13310.745, -29.173 13194.387, 0 13048.938, 29.173 12932.581, 87.519 12816.223, 204.211 12874.401, 233.384 12990.76, 262.557 13136.208, 291.73 13252.565, 291.73 13398.014, 320.904 13514.372, 350.077 13630.73, 466.769 13659.82, 554.288 13514.372, 583.461 13368.924, 641.807 13252.565, 700.153 13136.208, 816.845 13019.85, 962.711 12961.67, 1079.403 12903.491, 1225.268 12874.401, 1400.306 12845.312, 1516.998 12816.223, 1633.691 12816.223, 1779.556 12816.223, 1896.248 12816.223, 2071.286 12816.223, 2187.979 12816.223, 2304.671 12816.223, 2421.363 12816.223, 2304.671 12816.223, 2187.979 12816.223, 2012.94 12816.223, 1867.075 12816.223, 1692.037 12816.223, 1546.172 12816.223, 1400.306 12816.223, 1196.095 12816.223, 991.884 12845.312, 875.191 12903.491, 758.499 12932.581, 641.807 12961.67, 525.115 13019.85, 670.98 13019.85, 816.845 13019.85, 1021.057 13019.85, 1137.749 13019.85, 1312.787 13019.85, 1458.652 13019.85, 1575.345 13019.85, 1779.556 13019.85, 1925.421 13019.85, 2129.633 13019.85, 2246.325 13019.85, 2363.017 12961.67, 2508.882 12932.581, 2713.094 12903.491, 2829.786 12903.491, 2946.478 12874.401, 3150.689 12816.223, 3384.073 12758.043, 3529.939 12728.954, 3675.804 12670.774, 3821.669 12612.596, 3704.977 12583.506, 3588.285 12583.506, 3413.247 12583.506, 3238.208 12612.596, 3121.516 12641.686, 3004.824 12670.774, 2800.613 12728.954, 2683.92 12758.043, 2567.228 12787.133, 2333.844 12816.223, 2217.152 12845.312, 2100.459 12874.401, 1896.248 12932.581, 1750.383 12990.76, 1633.691 13048.938, 1487.825 13107.118, 1341.96 13165.297, 1196.095 13194.387, 1050.23 13252.565, 875.191 13310.745, 758.499 13310.745, 583.461 13310.745, 437.596 13339.835, 320.904 13339.835, 204.211 13339.835, 87.519 13339.835, 204.211 13223.477, 291.73 13107.118, 408.423 12990.76, 525.115 12903.491, 641.807 12874.401, 729.326 13017.6, 673.234 13133.96, 612.634 13252.565, 526.152 13395.945, 437.596 13514.372, 350.077 13630.73, 262.557 13747.089, 175.038 13892.537, 87.519 14008.895, 29.173 14125.254, -29.173 14241.611, -58.346 14357.971, 58.346 14357.971</trace>
</ink>
</file>

<file path=ppt/ink/ink63.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3500.766 14008.895, 3617.458 14008.895, 3763.323 14008.895, 3967.534 14008.895, 4142.573 14008.895, 4259.265 14008.895, 4375.958 14008.895, 4580.168 14008.895, 4696.86 13979.806, 4813.553 13950.716, 4930.245 13921.626, 5046.938 13892.537, 4901.072 13805.269, 4755.207 13747.089, 4638.515 13688.909, 4463.476 13659.82, 4317.611 13601.641, 4142.573 13572.552, 3996.708 13514.372, 3850.842 13485.282, 3704.977 13427.104, 3588.285 13368.924, 3471.593 13339.835, 3354.901 13310.745, 3238.208 13252.565, 3150.689 13368.924, 3150.689 13485.282, 3209.035 13630.73, 3238.208 13747.089, 3325.728 13863.446, 3442.42 13979.806, 3588.285 14067.074, 3704.977 14096.163, 3850.842 14125.254, 3967.534 14125.254, 4113.4 14125.254, 4259.265 14037.984, 4405.13 13950.716, 4521.822 13892.537, 4638.515 13805.269, 4755.207 13717.999, 4813.553 13601.641, 4755.207 13485.282, 4638.515 13427.104, 4521.822 13368.924, 4375.958 13281.655, 4259.265 13223.477, 4142.573 13165.297, 4025.88 13078.028, 3909.188 13019.85, 3734.15 12874.401, 3617.458 12816.223, 3471.593 12728.954, 3354.901 12641.686, 3209.035 12583.506, 3092.343 12525.327, 2975.651 12467.146, 3121.516 12379.878, 3354.901 12438.057, 3588.285 12467.146, 3821.669 12525.327, 4142.573 12525.327, 4463.476 12525.327, 4842.726 12525.327, 5163.629 12525.327, 5484.533 12525.327, 5805.437 12496.237, 6155.513 12438.057, 6476.417 12408.967, 6855.666 12379.878, 7147.396 12350.788, 7439.127 12292.608, 7730.857 12263.52, 8080.934 12205.34, 8431.011 12176.25, 8810.26 12118.071, 9131.164 12118.071, 9481.241 12118.071, 9802.145 12147.161, 10181.395 12176.25, 10502.297 12234.43, 10823.2 12292.608, 11085.759 12350.788, 11377.489 12408.967, 11640.047 12496.237, 11902.604 12554.416, 12165.16 12641.686, 12486.064 12670.774, 12690.275 12758.043, 12894.487 12845.312, 13098.698 12932.581, 13302.91 12990.76, 13507.121 13078.028, 13769.679 13107.118, 13973.891 13165.297, 14178.102 13223.477, 14382.312 13281.655, 14586.524 13339.835, 14790.735 13398.014, 15053.293 13456.192, 15315.85 13543.462, 15607.581 13601.641, 15870.138 13688.909, 16161.867 13717.999, 16424.426 13747.089, 16745.33 13747.089, 17037.061 13747.089, 17357.963 13747.089, 17620.52 13747.089, 17883.076 13688.909, 18145.635 13659.82, 18466.539 13572.552, 18670.75 13514.372, 18874.963 13456.192, 19079.174 13398.014, 19341.732 13339.835, 19458.424 13339.835, 19662.635 13281.655, 19896.02 13223.477, 20041.885 13223.477, 20158.576 13223.477, 20362.789 13223.477, 20508.654 13281.655, 20654.516 13339.835, 20771.211 13398.014, 20712.863 13514.372, 20596.17 13543.462, 20479.48 13572.552, 20304.443 13601.641, 20158.576 13630.73, 20041.885 13630.73, 19896.02 13630.73, 19720.98 13659.82, 19545.943 13688.909, 19370.904 13688.909, 19225.039 13688.909, 19050 13717.999, 18904.135 13747.089, 18699.924 13805.269, 18466.539 13834.357, 18262.328 13892.537, 18116.463 13892.537, 17883.076 13950.716, 17649.693 13979.806, 17445.482 14037.984, 17270.445 14067.074, 17007.887 14125.254, 16745.33 14183.432, 16511.945 14241.611, 16366.08 14241.611, 16161.867 14299.791, 15986.83 14328.88, 15782.619 14387.06, 15636.754 14387.06, 15520.062 14387.06, 15374.196 14416.148, 15199.158 14416.148, 15082.467 14445.239, 14936.6 14445.239, 14819.908 14445.239, 14994.946 14357.971, 15111.64 14328.88, 15257.504 14299.791, 15403.369 14270.7, 15607.581 14212.522, 15811.792 14183.432, 16103.521 14154.343, 16336.907 14125.254, 16599.463 14037.984, 16832.85 14008.895, 17066.232 13979.806, 17299.617 13979.806, 17533.004 13979.806, 17737.213 13979.806, 17941.424 13979.806, 18087.289 13979.806, 18262.328 13979.806, 18437.367 13979.806, 18554.059 13979.806, 18758.27 13979.806, 18874.963 13979.806, 19020.828 13979.806, 19195.865 13921.626, 19312.557 13892.537, 19429.25 13863.446, 19312.557 13892.537, 19195.865 13950.716, 19020.828 14008.895, 18845.789 14067.074, 18612.404 14125.254, 18408.193 14183.432, 18174.809 14241.611, 17970.598 14299.791, 17853.904 14299.791, 17649.693 14357.971, 17445.482 14387.06, 17241.271 14445.239, 17095.406 14445.239, 16891.195 14474.328, 16716.156 14503.417, 16599.463 14532.508, 16395.252 14561.597, 16220.215 14590.688, 16045.176 14619.776, 15928.483 14648.865, 15811.792 14648.865, 15636.754 14677.956, 15520.062 14677.956, 15403.369 14677.956, 15520.062 14648.865, 15695.099 14619.776, 15986.83 14561.597, 16249.388 14503.417, 16570.291 14416.148, 16949.541 14357.971, 17387.137 14270.7, 17766.385 14212.522, 18145.635 14154.343, 18408.193 14125.254, 18641.578 14096.163, 18845.789 14067.074, 19050 14008.895, 19195.865 14008.895, 19312.557 13979.806, 19458.424 13979.806, 19341.732 13979.806, 19137.52 14008.895, 19020.828 14037.984, 18816.615 14067.074, 18554.059 14067.074, 18203.98 14125.254, 17824.73 14154.343, 17503.83 14183.432, 17212.1 14183.432, 16891.195 14212.522, 16570.291 14241.611, 16307.734 14241.611, 16132.694 14241.611, 15870.138 14270.7, 15578.408 14299.791, 15345.023 14328.88, 15140.812 14357.971, 14878.254 14357.971, 14586.524 14357.971, 14353.141 14357.971, 14178.102 14357.971, 14003.063 14357.971, 13857.197 14357.971, 13682.159 14357.971, 13507.121 14357.971, 13302.91 14328.88, 13186.218 14270.7, 13069.525 14241.611, 13011.18 14125.254, 13127.871 14067.074, 13273.737 14008.895, 13477.948 13950.716, 13682.159 13892.537, 13857.197 13834.357, 14061.408 13747.089, 14236.447 13717.999, 14469.831 13659.82, 14674.043 13630.73, 14907.427 13543.462, 15024.12 13543.462, 15228.331 13514.372, 15432.542 13456.192, 15607.581 13427.104, 15811.792 13398.014, 15928.483 13368.924, 16103.521 13339.835, 16220.215 13339.835, 16336.907 13281.655, 16220.215 13252.565, 16045.176 13252.565, 15870.138 13310.745, 15695.099 13339.835, 15461.715 13398.014, 15228.331 13398.014, 14936.6 13456.192, 14674.043 13485.282, 14382.312 13543.462, 14119.756 13572.552, 13886.372 13630.73, 13711.332 13630.73, 13594.641 13630.73, 13390.428 13688.909, 13186.218 13717.999, 13040.353 13747.089, 12865.314 13776.178, 12719.449 13776.178, 12602.757 13805.269, 12486.064 13834.357, 12602.757 13805.269, 12719.449 13747.089, 12836.141 13717.999, 12982.007 13659.82, 13127.871 13630.73, 13302.91 13572.552, 13507.121 13543.462, 13740.505 13485.282, 13944.718 13456.192, 14178.102 13368.924, 14373.631 13344.553, 14703.216 13281.655, 14917.022 13257.967, 15228.331 13194.387, 15419.056 13170.615, 15724.273 13107.118, 15867.281 13107.118, 16074.349 13078.028, 16192.808 13078.028, 16395.252 13078.028, 16511.945 13078.028, 16657.811 13078.028, 16774.504 13078.028, 16891.195 13078.028, 17095.406 13165.297, 17270.445 13194.387, 17387.137 13223.477, 17591.348 13310.745, 17795.559 13398.014, 17941.424 13427.104, 18087.289 13485.282, 18203.98 13514.372, 18320.674 13543.462, 18203.98 13630.73, 18058.117 13630.73, 17941.424 13630.73, 17824.73 13630.73, 17678.867 13630.73, 17562.176 13630.73, 17445.482 13630.73, 17328.789 13630.73, 17212.1 13688.909, 17066.232 13747.089, 16949.541 13776.178, 16832.85 13805.269, 16686.984 13834.357, 16570.291 13834.357</trace>
</ink>
</file>

<file path=ppt/ink/ink6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19108.346 13572.552, 18904.135 13630.73, 18787.441 13659.82, 18670.75 13688.909, 18524.885 13717.999, 18379.02 13776.178, 18262.328 13805.269, 18116.463 13834.357, 17999.771 13863.446, 17883.076 13892.537, 17766.385 13921.626, 17620.52 13950.716, 17503.83 14008.895, 17357.963 14037.984, 17212.1 14067.074, 17066.232 14096.163, 16920.367 14125.254, 16774.504 14183.432, 16599.463 14241.611, 16482.771 14270.7, 16307.734 14299.791, 16132.694 14357.971, 16016.003 14387.06, 15899.311 14416.148, 15782.619 14445.239, 15665.927 14474.328, 15520.062 14474.328, 15374.196 14503.417, 15228.331 14532.508, 15111.64 14561.597, 14907.427 14619.776, 14790.735 14619.776, 14674.043 14648.865, 14528.177 14648.865, 14323.968 14677.956, 14119.756 14677.956, 13973.891 14677.956, 13857.197 14677.956, 13711.332 14677.956, 13594.641 14677.956, 13477.948 14677.956, 13448.775 14561.597, 13594.641 14532.508, 13711.332 14503.417, 13857.197 14503.417, 13973.891 14474.328, 14148.929 14445.239, 14265.62 14416.148, 14382.312 14416.148, 14586.524 14357.971, 14732.39 14328.88, 14878.254 14241.611, 14994.946 14212.522, 15140.812 14183.432, 15257.504 14125.254, 15374.196 14096.163, 15549.235 14037.984, 15695.099 14008.895, 15840.965 13950.716, 16016.003 13892.537, 16132.694 13863.446, 16395.252 13776.178, 16511.945 13747.089, 16657.811 13717.999, 16774.504 13688.909, 16920.367 13659.82, 17037.061 13630.73, 17153.754 13601.641, 17270.445 13543.462, 17474.656 13485.282, 17649.693 13427.104, 17824.73 13398.014, 17999.771 13398.014, 18116.463 13398.014, 18233.154 13398.014, 18379.02 13456.192, 18466.539 13572.552, 18495.713 13688.909, 18379.02 13747.089, 18262.328 13776.178, 18145.635 13805.269, 17999.771 13834.357, 17853.904 13863.446, 17708.039 13863.446, 17562.176 13892.537, 17416.311 13921.626, 17299.617 13950.716, 17066.232 13950.716, 16949.541 13950.716, 16803.676 13979.806, 16657.811 14008.895, 16541.117 14008.895, 16395.252 14037.984, 16249.388 14037.984, 16074.349 14067.074, 15928.483 14067.074, 15753.446 14096.163, 15578.408 14096.163, 15403.369 14125.254, 15286.677 14125.254, 15140.812 14154.343, 14994.946 14154.343, 14819.908 14183.432, 14644.87 14212.522, 14528.177 14212.522, 14382.312 14241.611, 14236.447 14241.611, 14090.582 14241.611, 13915.545 14270.7, 13798.852 14270.7, 13682.159 14270.7, 13623.813 14154.343, 13740.505 14067.074, 13886.372 14008.895, 14032.236 13921.626, 14178.102 13863.446, 14411.485 13805.269, 14615.697 13776.178, 14849.081 13717.999, 15053.293 13688.909, 15257.504 13601.641, 15432.542 13572.552, 15607.581 13514.372, 15782.619 13485.282, 15957.658 13456.192, 16074.349 13456.192, 16191.042 13456.192, 16307.734 13456.192, 16511.945 13456.192, 16628.637 13456.192, 16774.504 13456.192, 16891.195 13514.372, 17007.887 13572.552, 17124.58 13601.641</trace>
</ink>
</file>

<file path=ppt/ink/ink6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7993.415 13776.178, 8110.107 13834.357, 8343.492 13892.537, 8518.53 13950.716, 8722.741 13979.806, 8868.606 14008.895, 8985.299 14067.074, 9131.164 14125.254, 9306.202 14183.432, 9422.895 14241.611, 9539.587 14299.791, 9422.895 14416.148, 9277.029 14416.148, 9160.337 14416.148, 8985.299 14445.239, 8868.606 14445.239, 8751.915 14445.239, 8547.703 14474.328, 8431.011 14474.328, 8285.146 14474.328, 8168.454 14474.328, 8051.761 14474.328, 7935.069 14474.328, 7789.204 14445.239, 7672.512 14387.06, 7555.82 14328.88, 7701.685 14299.791, 7847.549 14270.7, 7993.415 14270.7, 8168.454 14270.7, 8431.011 14241.611, 8635.223 14241.611, 8897.779 14212.522, 9101.99 14212.522, 9335.375 14183.432, 9539.587 14183.432, 9802.145 14183.432, 9977.183 14183.432, 10181.395 14154.343, 10327.258 14154.343, 10443.951 14154.343, 10560.643 14154.343, 10677.335 14125.254, 10852.374 14125.254, 10969.065 14096.163, 11085.759 14096.163, 10969.065 14037.984, 10852.374 14008.895, 10735.682 14008.895, 10560.643 13979.806, 10414.778 13979.806, 10210.567 13979.806, 10064.701 13979.806, 9918.837 13979.806, 9802.145 13950.716, 9656.278 13950.716, 9539.587 13921.626, 9422.895 13892.537, 9277.029 13892.537, 9101.99 13863.446, 8956.125 13863.446, 8839.434 13805.269, 8722.741 13776.178, 8576.877 13717.999, 8431.011 13659.82, 8314.318 13601.641, 8197.626 13485.282, 8197.626 13368.924, 8314.318 13339.835, 8460.184 13281.655, 8606.05 13281.655, 8781.088 13252.565, 8926.952 13252.565, 9072.817 13252.565, 9218.684 13252.565, 9364.548 13252.565, 9510.414 13252.565, 9627.105 13252.565, 9743.798 13252.565, 9860.49 13194.387, 9977.183 13136.208, 10064.701 13019.85, 9977.183 12903.491, 9831.317 12816.223, 9685.452 12787.133, 9568.76 12758.043, 9422.895 12699.864, 9306.202 12670.774, 9189.51 12641.686, 9043.645 12612.596, 8926.952 12583.506, 8810.26 12583.506</trace>
</ink>
</file>

<file path=ppt/ink/ink6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15086.232 13756.489, 15309.238 13756.489, 15587.997 13756.489, 15922.507 13756.489, 16312.771 13756.489, 16535.777 13756.489, 16814.535 13756.489, 17093.295 13756.489, 17372.055 13756.489, 17595.061 13756.489, 17818.07 13756.489, 17539.309 13756.489, 17260.551 13756.489, 16758.785 13756.489, 16312.771 13645.306, 15978.26 13645.306, 15699.501 13589.714, 15476.494 13589.714, 15253.486 13534.121, 14807.472 13534.121, 14472.962 13534.121, 14194.203 13534.121, 13971.197 13534.121, 13692.437 13534.121, 13413.679 13534.121, 13190.671 13589.714, 12856.161 13645.306, 12465.898 13756.489, 12187.139 13812.082, 11964.132 13867.675, 11741.126 13867.675, 11518.118 13978.859, 11629.621 14201.229, 11852.629 14256.82, 12131.388 14256.82, 12354.394 14256.82, 12688.905 14312.413, 13023.416 14312.413, 13246.423 14312.413, 13525.182 14312.413, 13915.444 14368.006, 14138.451 14368.006, 14417.21 14368.006, 14640.216 14368.006, 14863.225 14368.006, 15086.232 14368.006, 15309.238 14368.006, 15086.232 14368.006, 14863.225 14368.006, 14640.216 14368.006, 14305.707 14201.229, 14082.698 14201.229, 13859.692 14201.229, 13469.43 14145.636, 13190.671 14090.045, 12911.912 14034.452, 12688.905 14034.452, 12410.146 13923.267, 12131.388 13923.267, 11852.629 13867.675, 11573.87 13867.675, 11796.876 13700.898, 12075.636 13867.675, 12410.146 13923.267, 12633.153 13978.859, 13079.167 13978.859, 13469.43 13978.859, 13803.941 13978.859, 14138.451 13867.675, 14417.21 13812.082, 14640.216 13700.898, 14863.225 13645.306, 14640.216 13534.121, 14361.459 13534.121, 14082.698 13645.306, 13859.692 13700.898, 13636.685 13756.489, 13413.679 13867.675, 13246.423 14090.045, 13413.679 14312.413, 13692.437 14423.597, 14082.698 14534.783, 14361.459 14590.374, 14695.969 14645.967, 14974.728 14757.152, 15364.989 14812.744, 15699.501 14923.928, 16145.516 14923.928, 16368.521 14923.928, 16703.033 14923.928, 17093.295 14923.928, 17427.807 14923.928, 17818.07 14923.928, 18096.826 14923.928, 18375.586 14923.928, 18598.592 14923.928, 18877.354 14812.744, 19156.111 14757.152, 19379.117 14645.967, 19602.127 14479.189, 19713.627 14256.82, 19713.627 14034.452, 19713.627 13812.082, 19546.373 13589.714, 19434.869 13367.344, 19379.117 13144.976, 19379.117 12922.605, 19379.117 12700.237, 19267.615 12922.605, 19044.607 13200.567, 18933.105 13422.937, 18821.6 13645.306, 18710.096 13867.675, 18710.096 14090.045, 18654.344 14312.413, 18654.344 14534.783, 18598.592 14812.744, 18598.592 15035.113, 18598.592 15257.481, 18598.592 15479.852, 18598.592 15257.481, 18598.592 15035.113, 18598.592 14812.744, 18598.592 14590.374, 18598.592 14368.006, 18598.592 14090.045, 18598.592 13812.082, 18598.592 13589.714, 18598.592 13367.344, 18654.344 13144.976, 18765.848 12922.605, 18877.354 12700.237, 18988.854 12922.605, 18988.854 13144.976, 18988.854 13367.344, 18988.854 13589.714, 18988.854 13867.675, 18988.854 14090.045, 18988.854 14312.413, 18877.354 14534.783, 18765.848 14757.152, 18710.096 14979.521, 18710.096 15201.891</trace>
</ink>
</file>

<file path=ppt/ink/ink6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12688.905 13089.382, 13023.416 13033.791, 13357.926 12922.605, 13636.685 12922.605, 13971.197 12867.014, 14194.203 12811.421, 14472.962 12811.421, 14695.969 12811.421, 15030.479 12755.829, 15364.989 12755.829, 15699.501 12700.237, 15978.26 12700.237, 16201.268 12644.645, 16424.273 12477.868, 16257.019 12255.498, 16034.012 12255.498, 15811.004 12199.906, 15587.997 12144.313, 15364.989 12144.313, 15086.232 12088.722, 14807.472 12088.722, 14472.962 12088.722, 14249.954 12088.722, 13971.197 12088.722, 13692.437 12088.722, 13413.679 12088.722, 13079.167 12199.906, 12856.161 12255.498, 12465.898 12311.091, 12075.636 12366.683, 11685.373 12366.683, 11350.862 12422.275, 11127.855 12422.275, 10849.096 12477.868, 10626.09 12477.868, 10347.33 12533.46, 10068.571 12589.053, 9789.812 12644.645, 9566.806 12644.645, 9789.812 12644.645, 10012.82 12644.645, 10235.827 12644.645, 10514.585 12700.237, 10849.096 12700.237, 11183.607 12700.237, 11406.613 12700.237, 11685.373 12589.053, 11908.38 12589.053, 12131.388 12533.46, 12410.146 12477.868, 12633.153 12477.868, 12967.664 12422.275, 13190.671 12422.275, 13413.679 12311.091, 13803.941 12199.906, 14194.203 12144.313, 14417.21 12088.722, 14695.969 12033.13, 14918.977 11977.537, 15253.486 11977.537, 15532.245 11921.945, 15755.253 11921.945, 15978.26 11921.945, 15755.253 11921.945, 15532.245 11921.945, 15309.238 11921.945, 15030.479 12088.722, 14751.721 12144.313, 14472.962 12255.498, 14194.203 12311.091, 13971.197 12366.683, 13748.188 12422.275, 13525.182 12533.46, 13246.423 12644.645, 12967.664 12755.829, 12744.657 12867.014, 12967.664 12922.605, 13246.423 12922.605, 13580.934 12922.605, 13971.197 12922.605, 14305.707 12922.605, 14528.715 12922.605, 14807.472 12922.605, 15086.232 12811.421, 15364.989 12811.421, 15643.75 12755.829, 15922.507 12700.237, 16145.516 12644.645, 16368.521 12589.053, 16145.516 12533.46, 15922.507 12533.46, 15699.501 12533.46, 15476.494 12533.46, 15253.486 12533.46, 15030.479 12533.46, 14807.472 12533.46, 14584.466 12533.46, 14361.459 12533.46, 14138.451 12533.46, 14361.459 12533.46, 14584.466 12533.46, 14807.472 12533.46, 15086.232 12533.46, 15364.989 12533.46, 15643.75 12533.46, 15866.757 12533.46, 16089.763 12533.46, 16312.771 12533.46, 16591.529 12533.46, 16814.535 12533.46, 16591.529 12533.46, 16368.521 12533.46, 16089.763 12477.868, 15866.757 12366.683, 15643.75 12199.906, 15420.742 12088.722, 15197.735 11921.945, 14974.728 11866.352, 14751.721 11866.352, 14528.715 11866.352, 14249.954 11977.537, 14026.948 12088.722, 13803.941 12199.906, 13580.934 12311.091, 13302.175 12422.275, 13023.416 12589.053, 12800.408 12644.645, 12577.401 12700.237, 12354.394 12755.829, 12131.388 12867.014, 11741.126 12978.198, 11518.118 12978.198, 11295.111 13033.791, 11072.103 13089.382, 10793.345 13200.567, 10403.082 13256.16, 10068.571 13367.344, 9789.812 13367.344, 9511.054 13478.528, 9288.047 13534.121, 9009.288 13645.306, 8619.026 13700.898, 8396.019 13812.082, 8173.012 13812.082, 7950.004 13812.082, 7726.997 13812.082, 7503.991 13812.082, 7503.991 13589.714, 7726.997 13589.714, 7950.004 13589.714, 8228.763 13589.714, 8451.771 13589.714, 8730.529 13589.714, 8953.536 13534.121, 9232.295 13478.528, 9455.303 13367.344, 9566.806 13144.976, 9343.799 12978.198, 9120.792 12922.605, 8897.785 12867.014, 8674.777 12811.421, 8451.771 12811.421, 8228.763 12755.829, 8005.756 12755.829</trace>
</ink>
</file>

<file path=ppt/ink/ink6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11249.531 9898.576, 11249.531 9793.29, 11196.737 9635.359, 11170.34 9451.107, 11143.943 9293.178, 11091.148 9082.604, 11064.751 8977.317, 11064.751 8872.03, 11038.354 8714.1, 11038.354 8503.526, 11011.957 8319.275, 10985.56 8161.345, 10959.162 8003.415, 10959.162 7845.485, 10932.766 7713.876, 10932.766 7582.268, 10906.368 7450.66, 10906.368 7319.051, 10906.368 7213.765, 10906.368 7108.478, 11038.354 7029.513, 11196.737 7029.513, 11302.326 7029.513, 11434.312 6976.869, 11539.901 6976.869, 11645.49 6976.869, 11751.078 6976.869, 11883.064 6924.226, 12041.448 6924.226, 12252.625 6924.226, 12384.611 6924.226, 12542.994 6897.904, 12701.377 6897.904, 12886.157 6845.261, 13044.541 6845.261, 13202.924 6818.939, 13308.513 6818.939, 13414.103 6792.618, 13519.691 6792.618, 13625.279 6739.974, 13783.663 6713.652, 13889.251 6687.331, 14021.237 6687.331, 14126.827 6687.331, 14232.415 6687.331, 14443.594 6687.331, 14443.594 6818.939, 14469.989 6924.226, 14469.989 7055.835, 14496.386 7187.442, 14496.386 7345.373, 14522.785 7503.303, 14522.785 7608.589, 14522.785 7792.842, 14549.182 7977.093, 14549.182 8135.023, 14549.182 8240.311, 14549.182 8398.24, 14549.182 8529.849, 14549.182 8635.136, 14549.182 8766.744, 14549.182 8898.353, 14549.182 9029.961, 14549.182 9161.568, 14522.785 9319.499, 14496.386 9477.43, 14496.386 9609.037, 14496.386 9740.646, 14469.989 9845.933, 14469.989 9951.22, 14469.989 10082.829, 14469.989 10240.758, 14469.989 10398.688, 14469.989 10556.618, 14469.989 10688.227, 14469.989 10819.835, 14496.386 10951.442, 14522.785 11056.73, 14549.182 11162.017, 14601.976 11293.625, 14601.976 11425.234, 14628.373 11530.52, 14681.167 11635.808, 14681.167 11741.094, 14681.167 11846.381, 14681.167 11951.667, 14681.167 12056.954, 14681.167 12162.241, 14681.167 12267.527</trace>
</ink>
</file>

<file path=ppt/ink/ink6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11355.121 10872.479, 11355.121 10977.765, 11355.121 11083.052, 11355.121 11188.339, 11355.121 11346.27, 11328.724 11451.556, 11302.326 11556.842, 11275.93 11688.45, 11275.93 11793.737, 11275.93 11899.024, 11275.93 12004.311, 11275.93 12109.597, 11275.93 12214.885, 11275.93 12320.171, 11275.93 12425.458, 11275.93 12530.744, 11275.93 12636.031, 11275.93 12741.318</trace>
</ink>
</file>

<file path=ppt/ink/ink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20009.334 13430.344, 19819.553 13477.652, 19582.328 13524.962, 19345.1 13524.962, 19155.318 13524.962, 18965.539 13524.962, 18775.758 13524.962, 18443.637 13524.962, 18253.857 13524.962, 17969.186 13524.962, 17731.959 13524.962, 17542.178 13524.962, 17304.951 13572.272</trace>
</ink>
</file>

<file path=ppt/ink/ink7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14865.948 11977.988, 14865.948 12109.597, 14865.948 12238.907, 14865.948 12372.814, 14865.948 12478.102, 14918.742 12583.388, 14971.536 12688.674, 15077.126 12741.318, 15182.714 12767.64, 15288.302 12767.64, 15393.893 12767.64, 15499.48 12767.64, 15605.068 12767.64, 15710.658 12767.64, 15816.247 12767.64, 15921.835 12767.64, 16053.822 12714.996, 16159.411 12688.674, 16264.999 12662.353, 16370.589 12636.031, 16238.603 12609.709, 16133.013 12583.388, 15974.629 12557.065, 15869.041 12557.065, 15657.864 12557.065, 15552.274 12557.065, 15367.494 12557.065, 15235.51 12530.744, 15129.92 12530.744, 14971.536 12530.744, 14865.948 12504.422, 14760.359 12504.422, 14654.77 12478.102, 14654.77 12372.814, 14813.153 12372.814, 14971.536 12372.814, 15182.714 12372.814, 15367.494 12372.814, 15499.48 12372.814, 15605.068 12372.814, 15710.658 12372.814, 15816.247 12372.814, 15710.658 12451.78, 15605.068 12451.78, 15499.48 12451.78, 15367.494 12451.78, 15261.906 12451.78, 15156.316 12451.78, 15050.729 12399.136, 14945.14 12346.493, 14997.934 12241.206, 15103.522 12241.206, 15209.112 12241.206, 15314.7 12214.885, 15420.288 12188.562, 15605.068 12188.562, 15789.849 12162.241, 15948.232 12162.241, 16080.219 12162.241, 16212.205 12135.919, 16344.191 12109.597, 16476.176 12109.597, 16581.766 12083.275, 16713.75 12083.275, 16819.34 12083.275, 16951.326 12083.275, 17083.312 12083.275, 17215.299 12056.954, 17320.887 12056.954, 17452.875 12030.632, 17558.461 12030.632, 17664.051 12030.632, 17796.037 12030.632, 17928.023 12030.632, 18060.01 12030.632, 18165.6 12030.632, 18297.584 12030.632, 18429.57 12030.632, 18561.555 12030.632, 18667.145 12030.632, 18772.734 12030.632, 18878.322 12030.632, 18983.912 12056.954, 18878.322 12056.954, 18772.734 12056.954, 18667.145 12056.954, 18561.555 12056.954, 18403.172 12056.954, 18244.789 12004.311, 18139.199 12004.311, 18033.611 12004.311, 17928.023 12004.311, 17796.037 12004.311, 17664.051 12004.311, 17558.461 12004.311, 17426.475 12030.632, 17268.094 12056.954, 17136.107 12083.275, 17030.518 12083.275, 16924.93 12109.597, 16740.148 12109.597, 16608.162 12135.919, 16476.176 12135.919, 16344.191 12162.241, 16238.603 12162.241, 16133.013 12162.241, 16027.425 12162.241, 15921.835 12162.241, 15816.247 12162.241, 15710.658 12188.562, 15605.068 12188.562, 15710.658 12188.562, 15816.247 12188.562, 15921.835 12135.919, 16053.822 12135.919, 16159.411 12135.919, 16264.999 12135.919, 16370.589 12083.275, 16476.176 12056.954, 16608.162 12030.632, 16740.148 12030.632, 16898.531 12030.632, 17030.518 12030.632, 17162.504 12004.311, 17268.094 11977.988, 17373.682 11977.988, 17479.271 11977.988, 17584.859 11977.988, 17716.844 11977.988, 17848.832 11977.988, 17980.816 11977.988, 18112.803 11977.988, 18218.393 11977.988, 18323.979 11977.988, 18429.57 11977.988, 18535.16 11977.988, 18640.746 11977.988, 18772.734 11977.988, 18878.322 11977.988, 18983.912 11977.988, 19089.498 11977.988, 18983.912 11899.024, 18878.322 11872.702, 18772.734 11846.381, 18667.145 11846.381, 18508.408 11846.381, 18389.445 11846.381, 18269.428 11846.381, 18139.199 11846.381, 18033.611 11846.381, 17873.697 11846.381, 17743.242 11846.381, 17637.652 11846.381, 17518.756 11846.381, 17399.502 11846.381, 17241.695 11846.381, 17136.107 11846.381, 16997.904 11865.995, 16865.672 11899.024, 16736.443 11917.803, 16623.615 11925.347, 16476.176 11925.347, 16317.793 11951.667, 16185.809 11977.988, 16080.219 11977.988, 15974.629 12004.311, 15857.818 12023.067, 15744.849 12030.632, 15631.466 12030.632</trace>
</ink>
</file>

<file path=ppt/ink/ink71.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15412.978 9056.51 533.15, 15412.979 8949.186 862.743, 15412.979 8875.845 860.287, 15412.979 8818.413 859.129, 15412.979 8756.372 861.154, 15400.059 8682.308 862.535, 15373.856 8568.041 860.2, 15363.946 8506.367 858.923, 15358.876 8444.559 860.628, 15358.113 8383.565 861.771, 15347.91 8326.279 861.07, 15344.767 8268.472 862.087, 15344.273 8209.576 864.469, 15344.273 8143.643 865.109, 15344.273 8085.25 866.183, 15344.273 8017.2 866.901, 15344.273 7957.708 866.821, 15344.273 7897.663 868.475, 15344.273 7834.094 868.915, 15344.273 7774.263 870.101, 15344.273 7710.343 868.201, 15344.273 7647.985 871.138, 15358.027 7593.042 870.463, 15358.014 7534.89 869.321, 15358.014 7470.115 870.433, 15358.014 7410.947 869.19, 15358.014 7346.539 870.955, 15358.014 7279.78 868.686, 15358.014 7218.781 869.371, 15358.014 7153.785 868.324, 15358.014 7088.421 867.536, 15358.014 7030.146 869.304, 15358.014 6964.805 867.528, 15358.014 6904.427 869.079, 15358.014 6843.608 868.962, 15358.014 6785.254 869.599, 15358.014 6725.761 869.489, 15371.433 6668.859 870.588, 15371.753 6609.219 871.073, 15391.435 6551.381 242.411</trace>
</ink>
</file>

<file path=ppt/ink/ink72.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19040.582 6453.202 533.15, 18931.406 6453.202 861.916, 18870.021 6453.202 859.911, 18810.93 6453.202 865.038, 18753.852 6453.202 868.232, 18693.883 6453.202 869.433, 18630.135 6453.202 867.445, 18570.418 6453.202 867.544, 18513.119 6453.202 865.038, 18453.654 6453.202 864.496, 18394.955 6453.202 866.22, 18336.633 6453.202 867.217, 18277.188 6453.202 866.593, 18213.084 6453.202 867.623, 18144.244 6453.202 867.785, 18080.309 6453.202 865.356, 18016.574 6453.202 864.674, 17959.98 6453.202 867.776, 17898.668 6453.202 868.982, 17840.875 6453.202 868.927, 17779.279 6453.202 869.73, 17722.381 6462.924 869.198, 17623.186 6508.007 870.9, 17565.635 6508.007 869.553, 17503.066 6508.007 868.09, 17443.271 6508.007 868.786, 17324.627 6535.412 867.036, 17258.906 6535.412 867.75, 17196.426 6535.412 867.928, 17139.887 6535.412 869.683, 17080.09 6535.412 869.886, 17021.771 6535.412 868.734, 16964.383 6546.82 869.285, 16899.488 6549.113 870.212, 16837.557 6549.113 869.095, 16778.115 6549.113 870.074, 16720.873 6549.113 871.021, 16661.324 6538.583 870.33, 16602.078 6523.782 870.427, 16544.506 6521.71 869.448, 16482.688 6521.71 871.045, 16423.447 6521.71 870.962, 16324.479 6562.815 870.918, 16262.881 6562.815 869.852, 16198.715 6562.815 870.795, 16136.827 6562.815 868.77, 16077.341 6562.815 870.091, 16022.18 6549.337 870.647, 15965.124 6549.113 870.727, 15905.572 6571.095 869.322, 15841.454 6576.516 870.532, 15782.612 6576.516 869.926, 15717.786 6576.516 871.036, 15658.986 6576.516 868.157, 15601.343 6576.516 869.697, 15543.771 6576.516 872.474, 15486.502 6576.516 869.308, 15428.511 6557.241 241.92</trace>
</ink>
</file>

<file path=ppt/ink/ink73.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15316.773 9031.2 533.15, 15423.678 9031.2 864, 15480.397 9031.2 863.355, 15546.784 9031.2 862.198, 15613.87 9031.2 863.398, 15675.967 9031.2 865.529, 15736.219 9031.2 866.674, 15797.825 9031.2 867.605, 15861.124 9052.102 866.29, 15972.961 9072.304 869.486, 16033.335 9072.304 869.223, 16096.928 9072.304 869.507, 16207.201 9044.903 870.955, 16267.773 9058.604 870.545, 16328.285 9058.604 872.327, 16386.439 9058.604 872.556, 16442.227 9044.903 872.525, 16499.707 9044.903 872.055, 16556.229 9031.154 870.746, 16616.848 9031.2 871.11, 16674.48 9031.2 871.046, 16735.412 9031.2 871.042, 16795.766 9031.2 872.259, 16853.002 9031.2 870.802, 16909.951 9031.2 871.184, 16968.596 9031.2 870.681, 17028.451 9041.274 870.584, 17086.129 9044.903 868.785, 17147.109 9044.903 867.767, 17206.904 9044.903 871.598, 17269.594 9044.903 870.679, 17326.646 9044.903 870.632, 17385.809 9044.903 869.977, 17447.945 9058.349 869.342, 17512.027 9070.882 868.754, 17573.627 9072.304 867.52, 17633.604 9072.304 867.804, 17694.738 9072.304 869.864, 17752.18 9085.752 870.487, 17811.043 9086.007 871.102, 17921.414 9072.204 871.232, 17982.92 9072.304 868.988, 18050.945 9072.304 868.537, 18109.23 9072.304 866.443, 18169.076 9072.304 868.224, 18230.555 9072.304 869.822, 18287.793 9072.304 871, 18343.438 9085.752 870.473, 18402.928 9086.007 871.062, 18462.23 9086.007 869.658, 18527.225 9086.007 866.277, 18585.059 9086.007 866.579, 18643.148 9086.007 868.657, 18700.42 9086.007 870.108, 18760.137 9073.13 870.517, 18817.834 9072.304 870.973, 18877.008 9072.304 869.537, 18936.002 9058.493 872.181, 18997.078 9064.059 242.719</trace>
</ink>
</file>

<file path=ppt/ink/ink74.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743.805 14387.827, 743.805 14287.904, 743.805 14187.981, 743.805 13988.134, 743.805 13863.23, 743.805 13688.365, 743.805 13563.46, 743.805 13391.045, 743.805 13263.691, 818.962 13138.789, 844.015 13038.865, 869.067 12913.962</trace>
</ink>
</file>

<file path=ppt/ink/ink75.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4476.616 14512.729, 4476.616 14412.806, 4476.616 14312.883, 4526.72 14212.96, 4551.773 14113.037, 4551.773 14013.114, 4551.773 13913.191, 4551.773 13813.269, 4551.773 13713.346, 4551.773 13613.422, 4551.773 13513.5, 4551.773 13413.577, 4551.773 13313.653, 4551.773 13213.73, 4551.773 13113.808, 4551.773 13013.885</trace>
</ink>
</file>

<file path=ppt/ink/ink76.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668.648 13188.75, 793.91 13188.75, 894.119 13138.789, 1019.382 13138.789, 1119.591 13113.808, 1219.801 13113.808, 1345.063 13113.808, 1495.378 13113.808, 1645.692 13113.808, 1770.954 13113.808, 1896.216 13113.808, 1996.426 13113.808, 2121.688 13113.808, 2246.95 13113.808, 2347.16 13113.808, 2472.422 13163.769, 2597.684 13188.75, 2697.894 13213.73, 2798.104 13238.712, 2898.313 13263.691, 2998.523 13263.691, 3098.732 13263.691, 3223.995 13288.673, 3324.204 13288.673, 3424.414 13288.673, 3524.624 13288.673, 3649.886 13288.673, 3750.095 13288.673, 3850.305 13288.673, 3950.515 13288.673, 4050.725 13288.673, 4150.934 13338.635, 4251.144 13338.635, 4351.354 13338.635, 4451.563 13338.635, 4551.773 13338.635, 4651.982 13338.635, 4777.245 13338.635, 4777.245 13238.712, 4777.245 13138.789, 4777.245 13038.865, 4651.982 12963.923, 4651.982 12864, 4651.982 12764.077, 4651.982 12664.154, 4651.982 12564.23, 4651.982 12464.308, 4651.982 12364.385, 4551.773 12364.385, 4451.563 12364.385, 4351.354 12364.385, 4251.144 12364.385, 4150.934 12314.423, 4050.725 12264.461, 3925.462 12239.48, 3800.2 12214.499, 3699.991 12214.499, 3599.781 12214.499, 3474.519 12189.519, 3349.257 12189.519, 3223.995 12164.538, 3098.732 12164.538, 2998.523 12139.558, 2848.208 12139.558, 2697.894 12114.576, 2572.632 12114.576, 2447.37 12089.596, 2322.107 12089.596, 2196.845 12089.596, 2096.636 12089.596, 1971.374 12089.596, 1846.112 12089.596, 1745.902 12089.596, 1645.692 12089.596, 1545.482 12089.596, 1445.273 12089.596, 1320.011 12064.615, 1194.748 12064.615, 1094.539 12064.615, 994.329 12064.615, 894.119 12189.519, 844.015 12289.442, 793.91 12414.346, 768.857 12514.269, 768.857 12639.172, 743.805 12764.077, 718.753 12864, 718.753 12988.903, 718.753 13088.827, 718.753 13188.75, 743.805 13288.673, 844.015 13288.673, 944.224 13238.712, 1044.434 13213.73, 1144.644 13163.769</trace>
</ink>
</file>

<file path=ppt/ink/ink77.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743.805 12714.115, 844.015 12639.172, 1019.382 12589.211, 1144.644 12539.249, 1320.011 12464.308, 1520.43 12414.346, 1670.744 12389.365, 1796.007 12389.365, 1996.426 12364.385, 2171.793 12364.385, 2372.212 12364.385, 2472.422 12364.385, 2572.632 12364.385, 2697.894 12364.385, 2798.104 12364.385, 2622.737 12364.385, 2397.265 12364.385, 2246.95 12314.423, 2071.583 12314.423, 1921.269 12289.442, 1770.954 12289.442, 1670.744 12264.461, 1545.482 12264.461, 1370.115 12264.461, 1219.801 12264.461, 1119.591 12264.461, 1019.382 12264.461, 919.172 12264.461, 1044.434 12264.461, 1219.801 12289.442, 1445.273 12314.423, 1595.587 12364.385, 1770.954 12389.365, 1896.216 12439.326, 2046.531 12489.288, 2146.74 12539.249, 2272.003 12564.23, 2422.317 12614.191, 2522.527 12664.154, 2422.317 12739.095, 2272.003 12739.095, 2171.793 12739.095, 1971.374 12739.095, 1720.849 12689.134, 1495.378 12664.154, 1269.906 12589.211, 1144.644 12564.23, 994.329 12514.269, 844.015 12439.326, 743.805 12389.365, 643.595 12339.403, 768.857 12239.48, 894.119 12239.48, 994.329 12239.48, 1169.696 12239.48, 1294.958 12239.48, 1420.22 12239.48, 1545.482 12239.48, 1670.744 12239.48, 1770.954 12289.442, 1896.216 12314.423, 2046.531 12389.365, 2171.793 12489.288, 2246.95 12589.211, 2196.845 12689.134, 2071.583 12739.095, 1921.269 12739.095, 1796.007 12739.095, 1670.744 12714.115, 1570.535 12639.172, 1470.325 12614.191, 1294.958 12539.249, 1194.748 12489.288, 1094.539 12464.308, 994.329 12414.346, 1044.434 12314.423, 1194.748 12314.423, 1395.168 12314.423, 1520.43 12314.423, 1695.797 12314.423, 1796.007 12339.403, 1996.426 12414.346, 2096.636 12439.326, 2196.845 12514.269, 2121.688 12614.191, 2021.479 12614.191, 1921.269 12639.172, 1821.059 12664.154, 1695.797 12664.154, 1595.587 12664.154, 1420.22 12664.154, 1269.906 12664.154, 1169.696 12664.154, 1069.486 12614.191, 969.277 12614.191, 1069.486 12589.211, 1219.801 12639.172, 1370.115 12664.154, 1470.325 12714.115, 1570.535 12714.115, 1670.744 12739.095, 1770.954 12764.077, 1871.164 12814.039, 1720.849 12839.019, 1570.535 12789.057, 1420.22 12764.077, 1294.958 12739.095, 1144.644 12714.115, 1044.434 12664.154, 944.224 12664.154, 768.857 12639.172, 668.648 12639.172, 568.438 12639.172, 668.648 12639.172, 768.857 12639.172, 869.067 12639.172, 1044.434 12639.172, 1169.696 12639.172, 1345.063 12639.172, 1495.378 12639.172, 1670.744 12589.211, 1796.007 12589.211, 1921.269 12614.191, 2096.636 12639.172, 2196.845 12664.154, 2347.16 12714.115, 2447.37 12739.095, 2547.579 12789.057, 2597.684 12888.98, 2472.422 12913.962, 2372.212 12913.962, 2272.003 12913.962, 2171.793 12913.962, 2071.583 12888.98, 1921.269 12888.98, 1745.902 12864, 1620.64 12864, 1520.43 12839.019, 1395.168 12839.019, 1294.958 12839.019, 1169.696 12839.019, 1044.434 12839.019, 944.224 12839.019, 1069.486 12839.019, 1194.748 12839.019, 1320.011 12839.019, 1495.378 12839.019, 1620.64 12839.019, 1720.849 12839.019, 1846.112 12839.019, 1745.902 12839.019, 1570.535 12764.077, 1395.168 12714.115, 1294.958 12689.134, 1194.748 12664.154, 1094.539 12639.172, 994.329 12614.191, 1144.644 12614.191, 1269.906 12639.172, 1370.115 12664.154, 1495.378 12664.154, 1620.64 12664.154, 1796.007 12664.154, 1921.269 12689.134, 2071.583 12689.134, 2221.898 12714.115, 2422.317 12739.095, 2547.579 12739.095, 2672.841 12764.077, 2873.261 12764.077, 2973.47 12764.077, 3123.785 12764.077, 3249.047 12764.077, 3399.361 12764.077, 3499.571 12789.057, 3599.781 12789.057, 3699.991 12839.019, 3850.305 12864, 4000.62 12864, 3850.305 12913.962, 3750.095 12888.98, 3624.833 12888.98, 3474.519 12864, 3324.204 12864, 3223.995 12839.019, 3123.785 12839.019, 2948.418 12814.039, 2798.104 12789.057, 2647.789 12789.057, 2547.579 12789.057, 2447.37 12789.057, 2347.16 12789.057, 2246.95 12789.057, 2372.212 12789.057, 2497.474 12789.057, 2647.789 12814.039, 2773.051 12839.019, 2973.47 12864, 3123.785 12888.98, 3324.204 12888.98, 3449.467 12938.941, 3574.729 12963.923, 3674.938 13013.885, 3800.2 13013.885, 3950.515 13063.846, 4050.725 13088.827, 4150.934 13088.827, 4025.672 13013.885, 3900.41 12963.923, 3699.991 12888.98, 3549.676 12839.019, 3424.414 12814.039, 3324.204 12789.057, 3223.995 12764.077, 3123.785 12764.077, 2973.47 12764.077, 2873.261 12764.077, 2898.313 12864, 3023.575 12888.98, 3198.942 12938.941, 3399.361 12963.923, 3499.571 12988.903, 3599.781 12988.903, 3699.991 13013.885, 3800.2 13013.885, 3699.991 12938.941, 3599.781 12888.98, 3474.519 12764.077, 3324.204 12639.172, 3223.995 12539.249, 3098.732 12464.308, 2973.47 12389.365, 2848.208 12314.423, 2722.946 12264.461, 2622.737 12214.499, 2773.051 12189.519, 2873.261 12239.48, 2998.523 12289.442, 3173.89 12389.365, 3374.309 12489.288, 3499.571 12539.249, 3624.833 12564.23, 3725.043 12614.191, 3549.676 12589.211, 3449.467 12514.269, 3349.257 12464.308, 3249.047 12414.346, 3123.785 12389.365, 3023.575 12364.385, 2923.365 12339.403, 2823.156 12339.403, 2697.894 12314.423, 2597.684 12289.442, 2697.894 12289.442, 2823.156 12314.423, 2948.418 12339.403, 3123.785 12364.385, 3274.1 12414.346, 3474.519 12464.308, 3596.934 12464.308, 3699.991 12489.288, 3825.253 12514.269, 3925.462 12539.249, 3825.253 12539.249, 3725.043 12539.249, 3549.676 12539.249, 3299.152 12539.249, 3048.628 12589.211, 2823.156 12614.191, 2622.737 12664.154, 2497.474 12664.154, 2347.16 12689.134, 2246.95 12714.115, 2146.74 12739.095, 2046.531 12739.095, 1946.321 12764.077, 2096.636 12764.077, 2196.845 12764.077, 2322.107 12714.115, 2472.422 12689.134, 2647.789 12639.172, 2773.051 12614.191, 2923.365 12589.211, 3073.68 12564.23, 3274.1 12514.269, 3374.309 12514.269, 3499.571 12539.249, 3674.938 12564.23, 3800.2 12589.211, 3950.515 12639.172, 4050.725 12689.134, 4150.934 12739.095, 4226.091 12839.019, 4326.301 12864, 4426.511 12839.019, 4526.72 12764.077, 4426.511 12888.98, 4326.301 12963.923, 4226.091 13038.865, 4201.039 12938.941, 4201.039 12814.039, 4276.196 12664.154, 4301.249 12564.23, 4376.406 12464.308, 4451.563 12364.385, 4551.773 12389.365, 4576.825 12489.288, 4576.825 12614.191, 4501.668 12714.115, 4526.72 12814.039, 4401.458 12814.039, 4301.249 12739.095, 4175.987 12689.134, 4075.777 12689.134, 3975.567 12689.134, 3825.253 12739.095, 3674.938 12839.019, 3574.729 12864, 3474.519 12913.962, 3299.152 12938.941, 3173.89 12938.941, 3023.575 12963.923, 2923.365 12963.923, 2823.156 12963.923, 2722.946 12913.962, 2823.156 12864, 2948.418 12839.019, 3048.628 12839.019, 3148.837 12839.019, 3198.942 12714.115, 3098.732 12489.288</trace>
</ink>
</file>

<file path=ppt/ink/ink7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13946.431 14387.827, 13946.431 14287.904, 13896.326 14187.981, 13871.272 14063.076, 13871.272 13938.173, 13846.221 13838.25, 13846.221 13713.346, 13821.169 13613.422, 13821.169 13513.5, 13821.169 13413.577, 13821.169 13313.653, 13821.169 13138.789, 13796.115 12963.923, 13796.115 12814.039, 13771.063 12664.154, 13771.063 12564.23, 13746.012 12464.308, 13746.012 12364.385, 13746.012 12239.48, 13746.012 12139.558, 13746.012 12039.635, 13746.012 11939.712, 13746.012 11814.808, 13846.221 11814.808, 13946.431 11814.808, 14071.693 11814.808, 14196.955 11864.769, 14322.217 11889.75, 14472.531 11914.73, 14597.795 11939.712, 14723.055 11964.692, 14848.318 11989.673, 14973.581 12014.653, 15098.842 12039.635, 15199.052 12039.635, 15324.313 12064.615, 15424.524 12064.615, 15524.734 12064.615, 15624.943 12064.615, 15725.153 12064.615, 15825.363 12064.615, 15925.572 12114.576, 16025.781 12139.558, 16125.991 12139.558, 16226.201 12139.558, 16326.41 12139.558, 16426.621 12164.538, 16426.621 12264.461, 16426.621 12364.385, 16426.621 12464.308, 16426.621 12564.23, 16426.621 12664.154, 16426.621 12764.077, 16426.621 12864, 16426.621 12963.923, 16476.727 13088.827, 16476.727 13188.75, 16476.727 13288.673, 16476.727 13388.596, 16476.727 13488.519, 16476.727 13588.442, 16476.727 13688.365, 16476.727 13813.269, 16526.83 13913.191, 16526.83 14013.114, 16526.83 14113.037, 16551.883 14212.96, 16551.883 14312.883, 16551.883 14412.806, 16501.777 14512.729, 16501.777 14612.651</trace>
</ink>
</file>

<file path=ppt/ink/ink7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15120.746 13781.262, 15044.428 13730.528, 15006.268 13616.379, 14993.549 13502.229, 14993.549 13350.027, 15006.268 13223.194, 15044.428 13070.993, 15069.867 12994.893, 15120.746 12944.159, 15184.345 12855.376, 15247.942 12830.01, 15298.822 12868.06, 15311.542 12931.476, 15298.822 13007.576, 15286.103 13083.676, 15235.224 13197.828, 15171.626 13324.661, 15095.307 13438.811, 15031.707 13540.278, 14917.229 13654.429, 14802.753 13768.578, 14700.994 13870.047, 14624.676 13933.464, 14548.356 13984.197, 14497.478 14009.563, 14446.6 14034.93, 14421.16 13971.514, 14446.6 13908.097, 14497.478 13793.945, 14573.796 13692.479, 14700.994 13565.646, 14815.472 13451.494, 14955.39 13337.345, 15057.146 13261.244, 15158.905 13197.828, 15235.224 13159.777, 15324.262 13134.411, 15400.58 13121.728, 15400.58 13197.828, 15387.861 13261.244, 15311.542 13362.711, 15222.505 13464.178, 15120.746 13565.646, 15018.988 13667.112, 14904.511 13755.896, 14790.032 13806.629, 14713.715 13857.362, 14662.834 13895.413, 14611.956 13920.78, 14561.077 13933.464, 14586.517 13857.362, 14650.115 13793.945, 14700.994 13730.528, 14777.312 13654.429, 14840.911 13603.695, 14904.511 13540.278, 14955.39 13502.229, 15006.268 13476.861, 15069.867 13464.178, 15108.026 13514.912, 15057.146 13629.062, 15006.268 13730.528, 14929.95 13831.995, 14840.911 13933.464, 14777.312 14009.563, 14726.434 14047.613, 14675.555 14085.663, 14611.956 14123.714, 14662.834 14060.297, 14726.434 13971.514, 14815.472 13895.413, 14942.669 13793.945, 15082.588 13705.162, 15247.942 13603.695, 15362.422 13552.962, 15476.899 13527.595, 15553.218 13527.595, 15629.536 13527.595, 15680.414 13565.646, 15693.135 13629.062, 15718.574 13705.162, 15693.135 13806.629, 15642.256 13908.097, 15565.938 14009.563, 15489.618 14098.347, 15375.141 14187.13, 15247.942 14263.23, 15146.185 14326.646, 15082.588 14364.697, 15018.988 14402.747, 14968.108 14402.747, 14917.229 14402.747, 14840.911 14402.747, 14790.032 14364.697, 14790.032 14301.28, 14840.911 14263.23, 14891.79 14237.863, 14942.669 14225.181, 14993.549 14225.181, 15044.428 14225.181</trace>
</ink>
</file>

<file path=ppt/ink/ink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18064.076 13193.795, 18396.193 13193.795, 18680.865 13288.414, 18870.646 13383.033, 19202.766 13477.652, 19439.99 13572.272, 19677.217 13619.581, 19961.889 13714.2, 20151.672 13808.82, 20341.453 13903.439, 20009.334 13998.059, 19819.553 13998.059, 19582.328 13998.059, 19392.545 13903.439, 19155.318 13808.82, 18965.539 13761.51, 18680.865 13619.581, 18491.084 13524.962, 18301.303 13383.033, 18491.084 13477.652, 18633.42 13666.891, 18301.303 13903.439, 17969.186 13998.059, 17637.07 13998.059, 17162.615 14045.369, 16688.162 14092.677, 16071.372 14092.677, 15359.692 14092.677, 14648.013 14092.677, 13983.778 13998.059, 13414.434 13950.748, 12987.426 13808.82, 12418.083 13714.2, 11848.737 13572.272, 11137.059 13524.962, 10425.378 13430.344, 9713.698 13335.725, 9002.019 13193.795, 8385.229 13146.485, 7863.331 13051.866, 7341.432 13051.866, 6961.869 13051.866, 6582.307 13004.557, 6345.08 12909.938, 6155.299 12909.938, 5965.518 12815.318, 6250.189 12909.938, 6629.752 13004.557, 6866.979 13099.175, 7246.541 13146.485, 7531.213 13288.414, 7910.775 13383.033, 8148.002 13477.652, 8432.675 13572.272, 8812.237 13761.51, 8954.573 13950.748, 8859.683 14139.986, 8432.675 14187.297, 8148.002 14234.606, 7815.885 14281.916, 7531.213 14281.916, 7104.206 14329.226, 6677.198 14329.226, 6202.744 14329.226, 5775.736 14329.226, 5301.283 14329.226, 4826.83 14329.226, 4257.486 14329.226, 3735.587 14234.606, 3166.243 14281.916, 2644.344 14281.916, 2217.336 14281.916, 1885.219 14281.916, 1647.992 14281.916, 1410.766 14281.916, 1742.883 14234.606, 2169.891 14139.986, 2786.681 14092.677, 3688.142 13950.748, 4637.048 13903.439, 5775.736 13856.13, 6677.198 13903.439, 7483.768 13950.748, 8100.557 14045.369, 8622.456 14092.677, 8954.573 14139.986, 9191.8 14139.986, 9286.691 14329.226, 9049.464 14423.846, 8764.792 14423.846, 8337.784 14423.846, 7863.331 14423.846, 7199.096 14376.534, 6439.971 14281.916, 5538.509 14187.297, 4589.603 13998.059, 3783.032 13856.13, 3118.798 13666.891, 2549.454 13619.581, 2122.446 13619.581, 1742.883 13619.581, 1458.211 13572.272, 1220.984 13572.272, 983.758 13572.272, 1173.539 13572.272, 1458.211 13572.272, 1885.219 13572.272, 2454.563 13572.272, 3071.353 13619.581, 3783.032 13666.891, 4352.376 13714.2, 4969.166 13761.51, 5348.728 13761.51, 5585.955 13761.51, 5775.736 13761.51, 5538.509 13808.82, 5206.392 13808.82, 4826.83 13808.82, 4162.595 13856.13, 3403.47 13856.13, 2596.899 13950.748, 1742.883 13998.059, 1173.539 14092.677, 841.422 14139.986, 509.305 14187.297, 319.523 14187.297, 129.742 14187.297, 319.523 14234.606, 604.195 14234.606, 888.867 14234.606, 1220.984 14234.606, 1458.211 14234.606, 1647.992 14234.606, 1315.875 14234.606, 1126.094 14234.606, 936.313 14234.606, 746.531 14234.606, 556.75 14234.606, 841.422 14092.677, 1126.094 13950.748, 1410.766 13856.13, 1790.329 13714.2, 2027.555 13666.891, 2264.782 13619.581, 2502.008 13572.272, 2834.126 13430.344, 3023.907 13430.344, 3261.134 13383.033, 3593.251 13288.414, 3830.478 13288.414, 4067.704 13241.104, 4304.931 13241.104, 4494.712 13241.104, 4779.385 13193.795, 5016.611 13193.795, 5253.837 13193.795, 5585.955 13146.485, 5918.072 13146.485, 6297.635 13099.175, 6582.307 13099.175, 6819.534 13099.175, 7009.315 13099.175, 7246.541 13099.175, 7531.213 13099.175, 7815.885 13193.795, 8100.557 13241.104, 8337.784 13335.725, 8527.565 13383.033, 8717.347 13524.962, 8907.129 13572.272, 9096.909 13572.272, 8812.237 13572.272, 8480.12 13572.272, 8148.002 13572.272, 7768.44 13572.272, 7436.323 13572.272, 7056.76 13572.272, 6677.198 13477.652, 6297.635 13477.652, 5965.518 13430.344, 5775.736 13430.344, 5443.619 13383.033, 5064.056 13335.725, 4731.939 13335.725, 4447.267 13288.414, 4162.595 13288.414, 3972.813 13288.414, 3735.587 13335.725, 3403.47 13383.033, 3166.243 13430.344, 2976.462 13477.652, 3166.243 13666.891, 3450.915 13666.891, 3783.032 13761.51, 4304.931 13808.82, 4731.939 13856.13, 5206.392 13856.13, 5728.291 13950.748, 6297.635 13998.059, 6629.752 14092.677, 6866.979 14092.677, 7104.206 14139.986, 7341.432 14187.297, 7626.104 14234.606, 7815.885 14234.606, 7626.104 14139.986, 7388.877 14092.677, 7104.206 14045.369, 6724.643 13950.748, 6392.526 13856.13, 6107.853 13808.82, 5918.072 13761.51, 5728.291 13761.51, 5491.064 13714.2, 5301.283 13666.891, 5538.509 13619.581, 5728.291 13666.891, 6060.408 13714.2, 6345.08 13808.82, 6724.643 13856.13, 6961.869 13950.748, 7151.651 13998.059, 7436.323 14045.369, 7436.323 14234.606, 7246.541 14329.226, 7056.76 14376.534, 6772.088 14376.534, 6534.862 14376.534, 6202.744 14376.534, 5870.626 14376.534, 5538.509 14376.534, 5253.837 14376.534, 4969.166 14376.534, 4731.939 14376.534, 4494.712 14329.226, 4304.931 14234.606, 4115.149 14234.606, 3925.368 14187.297, 3688.142 14139.986, 3498.36 14092.677, 3688.142 14092.677, 3877.923 14092.677, 4067.704 14092.677, 3830.478 14092.677, 3498.36 14092.677, 3023.907 14092.677, 2502.008 14092.677, 1932.665 14092.677, 1505.657 14092.677, 1173.539 14092.677, 841.422 14092.677, 651.641 13998.059, 461.859 13998.059, 272.078 13903.439, 461.859 13666.891, 793.977 13524.962, 1031.203 13430.344, 1410.766 13288.414, 1695.438 13241.104, 1980.11 13193.795, 2169.891 13146.485, 2407.118 13099.175, 2596.899 13099.175, 2786.681 13051.866, 3071.353 13051.866, 3261.134 13099.175, 2834.126 13335.725, 2502.008 13430.344, 2169.891 13524.962, 1932.665 13572.272, 1553.102 13666.891, 1173.539 13714.2, 841.422 13761.51, 651.641 13761.51, 414.414 13761.51, 177.187 13666.891, 272.078 13477.652, 604.195 13335.725, 841.422 13288.414, 1173.539 13193.795, 1410.766 13146.485, 1647.992 13146.485, 2027.555 13051.866, 2217.336 13051.866, 2454.563 13004.557, 2644.344 13004.557, 2359.673 13099.175, 2169.891 13099.175, 1885.219 13146.485, 1505.657 13193.795, 1126.094 13241.104, 793.977 13241.104, 556.75 13288.414, 366.969 13288.414, 177.187 13335.725, 366.969 13335.725, 651.641 13335.725, 1031.203 13335.725, 1315.875 13335.725, 1600.547 13335.725, 1837.774 13335.725, 2027.555 13335.725, 2312.227 13335.725, 2502.008 13335.725, 2691.79 13335.725, 2881.571 13335.725, 2596.899 13335.725, 2359.673 13335.725, 2169.891 13335.725, 1790.329 13383.033, 1315.875 13430.344, 983.758 13430.344, 746.531 13430.344, 461.859 13430.344, 272.078 13430.344, 556.75 13288.414, 888.867 13241.104, 1220.984 13241.104, 1600.547 13193.795, 1885.219 13193.795, 2169.891 13146.485, 2359.673 13146.485, 2549.454 13146.485, 2881.571 13146.485, 3071.353 13146.485, 2786.681 13146.485, 2502.008 13146.485, 2169.891 13146.485, 1885.219 13146.485, 1695.438 13051.866, 1505.657 13051.866, 1220.984 13051.866, 983.758 13051.866, 793.977 13004.557, 604.195 12957.247, 888.867 12909.938, 1268.43 12909.938, 1458.211 12862.628, 1695.438 12862.628, 2027.555 12862.628, 2312.227 12815.318, 2502.008 12815.318, 2217.336 12909.938, 2027.555 12957.247, 1790.329 13051.866, 1458.211 13099.175, 1220.984 13193.795, 1031.203 13193.795, 793.977 13288.414, 604.195 13288.414, 793.977 13288.414, 983.758 13288.414, 1173.539 13288.414, 1505.657 13288.414, 1695.438 13288.414, 2027.555 13288.414, 2217.336 13288.414, 2027.555 13430.344, 1790.329 13430.344, 1553.102 13430.344, 1220.984 13430.344, 936.313 13335.725, 746.531 13288.414, 556.75 13241.104, 366.969 13193.795, 177.187 13099.175, 461.859 13146.485, 746.531 13193.795, 1031.203 13193.795, 1363.321 13193.795, 1600.547 13241.104, 1885.219 13288.414, 2075 13288.414, 2312.227 13288.414, 2549.454 13335.725, 2739.235 13335.725, 2407.118 13335.725, 2075 13241.104, 1790.329 13193.795, 1505.657 13146.485, 1220.984 13146.485, 983.758 13146.485, 793.977 13146.485, 604.195 13146.485, 888.867 13241.104, 1268.43 13288.414, 1647.992 13335.725, 2122.446 13335.725, 2691.79 13335.725, 3356.024 13335.725, 3830.478 13383.033, 4257.486 13430.344, 4684.493 13430.344, 5206.392 13430.344, 5538.509 13430.344, 5775.736 13430.344, 5965.518 13430.344, 6155.299 13430.344, 6345.08 13430.344, 6155.299 13430.344, 5870.626 13430.344, 5538.509 13430.344, 5158.947 13430.344, 4826.83 13430.344, 4399.822 13430.344, 3972.813 13430.344, 3593.251 13430.344, 3356.024 13430.344, 3118.798 13430.344, 2929.016 13335.725, 3166.243 13335.725, 3403.47 13383.033, 3783.032 13430.344, 4115.149 13524.962, 4494.712 13572.272, 4874.275 13666.891, 5301.283 13666.891, 5585.955 13808.82, 5870.626 13903.439, 6107.853 13998.059, 6345.08 13998.059, 6582.307 14139.986, 6392.526 14234.606, 5965.518 14187.297, 5633.4 14045.369, 5443.619 13998.059, 5158.947 13950.748, 4826.83 13856.13, 4589.603 13856.13, 4257.486 13808.82, 4067.704 13761.51, 4304.931 13714.2, 4637.048 13714.2, 5158.947 13714.2, 5585.955 13714.2, 6012.963 13714.2, 6487.417 13714.2, 7009.315 13714.2, 7293.986 13714.2, 7483.768 13714.2, 7815.885 13714.2, 7388.877 13714.2, 7104.206 13714.2, 6772.088 13714.2, 6487.417 13714.2, 6107.853 13714.2, 5728.291 13714.2, 5538.509 13714.2, 5348.728 13714.2, 5158.947 13714.2, 4969.166 13714.2, 5158.947 13714.2, 5348.728 13666.891, 5823.182 13666.891, 6534.862 13666.891, 6738.757 13666.891, 7056.76 13714.2, 7531.213 13761.51, 7910.775 13856.13, 8290.339 13903.439, 8527.565 13950.748, 8859.683 14045.369, 8575.011 14139.986, 8385.229 14139.986, 8195.448 14045.369, 7815.885 13998.059, 7341.432 13903.439, 6961.869 13856.13, 6724.643 13714.2, 6487.417 13666.891, 6202.744 13619.581, 6012.963 13524.962, 6202.744 13430.344, 6392.526 13383.033, 6677.198 13288.414, 7009.315 13288.414, 7199.096 13241.104, 7388.877 13241.104, 7199.096 13430.344</trace>
</ink>
</file>

<file path=ppt/ink/ink8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15807.612 13933.464, 15883.933 13984.197, 15972.969 14009.563, 16023.848 14022.247, 16087.447 14022.247, 16151.046 14034.93, 16201.925 14047.613, 16151.046 14060.297, 16023.848 14060.297, 15896.651 14060.297, 15756.734 14047.613, 15604.097 14022.247, 15438.74 14009.563, 15286.103 13984.197, 15146.185 13984.197, 15018.988 13984.197, 14917.229 13996.88, 14853.632 14009.563, 14790.032 14009.563, 14739.154 14009.563, 14675.555 14022.247, 14637.395 14072.98, 14700.994 14085.663, 14751.873 14085.663, 14828.192 14085.663, 14904.511 14098.347, 14993.549 14098.347, 15082.588 14098.347, 15184.345 14098.347, 15273.384 14111.03, 15375.141 14123.714, 15476.899 14136.396, 15604.097 14136.396, 15693.135 14136.396, 15782.174 14136.396, 15845.772 14136.396, 15909.372 14136.396, 15985.689 14136.396, 16036.568 14136.396, 16087.447 14136.396, 16011.129 14161.764, 15960.249 14174.447, 15883.933 14187.13, 15807.612 14187.13, 15680.414 14187.13, 15527.778 14187.13, 15362.422 14199.813, 15184.345 14199.813, 15031.707 14187.13, 14917.229 14161.764, 14828.192 14149.08, 14777.312 14136.396, 14713.715 14123.714, 14662.834 14098.347, 14599.235 14085.663, 14548.356 14072.98, 14624.676 14060.297, 14675.555 14060.297, 14739.154 14060.297, 14828.192 14060.297, 14955.39 14060.297, 15146.185 14034.93, 15286.103 14034.93, 15438.74 14034.93, 15540.499 14034.93, 15642.256 14009.563, 15705.855 14009.563, 15756.734 14009.563, 15833.052 14009.563, 15883.933 14009.563, 15934.811 14009.563, 16011.129 14034.93, 16100.168 14034.93, 16151.046 14034.93, 16201.925 14047.613, 16252.805 14047.613, 16303.684 14047.613, 16240.085 14060.297, 16138.326 14060.297, 16049.287 14060.297, 15934.811 14072.98, 15820.333 14072.98, 15680.414 14072.98, 15557.826 14072.98, 15413.301 14060.297, 15286.103 14034.93, 15171.626 14034.93, 15069.867 14022.247, 14968.108 14022.247, 14879.069 14009.563, 14802.753 14009.563, 14713.715 13996.88, 14662.834 13984.197, 14611.956 13984.197, 14688.273 13984.197, 14764.594 13984.197, 14815.472 13996.88, 14891.79 14009.563, 14968.108 14022.247, 15069.867 14022.247, 15133.466 14022.247, 15184.345 14047.613, 15260.663 14060.297, 15324.262 14072.98, 15387.861 14085.663, 15464.179 14111.03, 15540.499 14123.714, 15591.378 14123.714, 15642.256 14136.396, 15731.295 14136.396, 15807.612 14136.396, 15871.212 14136.396, 15947.53 14136.396, 16011.129 14136.396, 16074.729 14136.396, 16138.326 14136.396, 16252.805 14136.396, 16329.121 14136.396, 16418.16 14136.396, 16469.041 14136.396, 16519.92 14111.03, 16583.518 14098.347, 16519.92 14111.03, 16469.041 14136.396, 16405.441 14149.08, 16341.842 14161.764, 16265.524 14174.447, 16201.925 14187.13, 16138.326 14199.813, 16062.008 14199.813, 16011.129 14199.813, 15947.53 14199.813, 15896.651 14199.813, 15845.772 14174.447, 15833.052 14123.714, 15896.651 14085.663, 15960.249 14060.297, 16049.287 14022.247, 16100.168 13996.88, 16151.046 13971.514, 16240.085 13920.78, 16290.963 13895.413, 16341.842 13844.679, 16354.562 13793.945, 16367.281 13743.212, 16367.281 13667.112, 16380.002 13603.695, 16380.002 13552.962, 16380.002 13489.544, 16354.562 13426.128, 16341.842 13337.345, 16316.402 13261.244, 16303.684 13185.145, 16278.244 13134.411, 16278.244 13083.676, 16265.524 12994.893, 16265.524 12906.109, 16290.963 12842.692, 16303.684 12779.276, 16316.402 12728.542, 16354.562 12677.809, 16367.281 12741.226, 16367.281 12791.959, 16341.842 12893.426, 16329.121 12969.526, 16316.402 13045.626, 16316.402 13096.359, 16303.684 13172.461, 16290.963 13235.878, 16290.963 13286.611, 16278.244 13350.027, 16278.244 13400.761, 16278.244 13324.661, 16278.244 13223.194, 16278.244 13147.095, 16278.244 13045.626, 16278.244 12969.526, 16278.244 12893.426, 16278.244 12830.01, 16278.244 12766.593, 16278.244 12715.858, 16278.244 12652.441, 16278.244 12589.025, 16278.244 12538.292, 16278.244 12487.559, 16316.402 12538.292, 16316.402 12589.025, 16316.402 12639.759, 16316.402 12690.492, 16316.402 12779.276, 16316.402 12830.01, 16316.402 12880.742, 16265.524 12880.742, 16189.206 12817.326, 16151.046 12766.593, 16112.887 12703.175, 16074.729 12639.759, 16036.568 12589.025, 16011.129 12525.608, 15972.969 12474.875, 15947.53 12424.142, 15909.372 12373.408, 15858.491 12348.041, 15769.453 12348.041, 15693.135 12373.408, 15604.097 12398.775, 15464.179 12424.142, 15298.822 12449.509, 15184.345 12474.875, 15095.307 12487.559, 14993.549 12487.559, 14917.229 12487.559, 14840.911 12487.559, 14789.103 12459.469, 14675.555 12411.458, 14599.235 12386.092, 14522.917 12348.041, 14421.16 12322.675, 14306.682 12271.941, 14192.204 12259.258, 14090.447 12233.891, 14014.127 12233.891, 13950.528 12221.208, 14052.287 12233.891, 14115.886 12246.574, 14192.204 12259.258, 14255.802 12271.941, 14344.84 12271.941, 14395.721 12284.624, 14472.038 12284.624, 14522.917 12284.624, 14599.235 12297.308, 14675.555 12297.308, 14739.154 12297.308, 14790.032 12309.991, 14726.434 12259.258, 14675.555 12233.891, 14624.676 12208.524, 14548.356 12170.475, 14459.319 12119.741, 14408.439 12094.374, 14344.84 12069.008, 14268.522 12043.641, 14204.923 12030.958, 14281.242 12043.641, 14332.121 12056.324, 14395.721 12069.008, 14484.759 12094.374, 14599.235 12107.058, 14688.273 12119.741, 14790.032 12119.741, 14866.351 12145.107, 14955.39 12157.791, 15006.268 12170.475, 15069.867 12183.157, 15120.746 12183.157, 15069.867 12145.107, 14968.108 12107.058, 14879.069 12069.008, 14790.032 12043.641, 14713.715 12005.591, 14637.395 11980.224, 14573.796 11954.856, 14510.196 11942.174, 14459.319 11916.807, 14395.721 11904.123, 14319.4 11891.44, 14268.522 11866.073, 14319.4 11853.391, 14408.439 11878.757, 14459.319 11878.757, 14535.636 11878.757, 14599.235 11891.44, 14662.834 11904.123, 14713.715 11904.123, 14764.594 11904.123, 14853.632 11904.123, 14929.95 11904.123, 15006.268 11904.123, 15069.867 11904.123, 15133.466 11904.123, 15184.345 11904.123, 15235.224 11904.123, 15286.103 11904.123, 15336.98 11904.123, 15387.861 11904.123, 15438.74 11904.123, 15502.339 11904.123, 15553.218 11904.123, 15604.097 11904.123, 15654.975 11904.123, 15718.574 11904.123, 15782.174 11904.123, 15845.772 11904.123, 15909.372 11904.123, 15972.969 11904.123, 16036.568 11904.123, 16087.447 11904.123, 16138.326 11904.123, 16189.206 11904.123, 16240.085 11904.123, 16252.805 11967.54, 16303.684 11942.174, 16354.562 11942.174, 16405.441 11942.174, 16443.602 11992.907, 16469.041 12043.641, 16481.76 12119.741, 16481.76 12170.475, 16494.48 12221.208, 16494.48 12297.308, 16494.48 12386.092, 16494.48 12462.191, 16494.48 12525.608, 16481.76 12576.342, 16456.32 12665.125, 16430.881 12766.593, 16392.721 12868.06, 16367.281 12969.526, 16341.842 13058.31, 16329.121 13134.411, 16303.684 13210.511, 16278.244 13273.928, 16265.524 13324.661, 16252.805 13413.444, 16252.805 13476.861, 16252.805 13552.962, 16252.805 13629.062, 16252.805 13692.479, 16252.805 13743.212, 16252.805 13793.945, 16252.805 13717.845, 16278.244 13603.695, 16290.963 13476.861, 16303.684 13299.294, 16316.402 13109.043, 16329.121 12893.426, 16341.842 12766.593, 16354.562 12665.125, 16354.562 12576.342, 16354.562 12474.875, 16354.562 12411.458, 16354.562 12348.041, 16354.562 12271.941, 16354.562 12221.208, 16329.121 12335.357, 16303.684 12424.142, 16290.963 12525.608, 16278.244 12665.125, 16278.244 12804.643, 16265.524 12944.159, 16265.524 13070.993, 16252.805 13210.511, 16252.805 13350.027, 16240.085 13451.494, 16240.085 13514.912, 16240.085 13591.012, 16240.085 13641.745, 16240.085 13692.479, 16240.085 13743.212, 16176.485 13692.479, 16151.046 13616.379, 16125.606 13514.912, 16100.168 13375.395, 16074.729 13223.194, 16074.729 13020.26, 16074.729 12855.376, 16074.729 12690.492, 16074.729 12589.025, 16074.729 12500.242, 16062.008 12449.509, 16062.008 12398.775, 16062.008 12348.041, 16062.008 12411.458, 16062.008 12500.242, 16062.008 12614.392, 16062.008 12791.959, 16087.447 12994.893, 16087.447 13223.194, 16100.168 13451.494, 16087.447 13641.745, 16074.729 13781.262, 16062.008 13895.413, 16062.008 13958.83, 16049.287 14034.93, 15998.408 14022.247, 15972.969 13971.514, 15972.969 13895.413, 15960.249 13768.578, 15947.53 13591.012, 15947.53 13400.761, 15972.969 13159.777, 15985.689 12956.843, 15998.408 12753.909, 15998.408 12589.025, 15998.408 12449.509, 15972.969 12335.357, 15960.249 12246.574, 15960.249 12183.157, 15947.53 12119.741, 15947.53 12069.008, 15985.689 12157.791, 15985.689 12221.208, 15998.408 12284.624, 16011.129 12386.092, 16049.287 12500.242, 16062.008 12627.075, 16074.729 12753.909, 16087.447 12880.742, 16100.168 12994.893, 16112.887 13096.359, 16125.606 13185.145, 16125.606 13273.928, 16138.326 13337.345, 16138.326 13388.078, 16151.046 13438.811, 16163.767 13489.544, 16163.767 13400.761, 16163.767 13350.027, 16163.767 13286.611, 16151.046 13172.461, 16138.326 13007.576, 16112.887 12842.692, 16087.447 12652.441, 16062.008 12538.292, 16036.568 12449.509, 16011.129 12373.408, 15985.689 12297.308, 15960.249 12233.891, 15947.53 12183.157, 15934.811 12233.891, 15934.811 12297.308, 15934.811 12373.408, 15947.53 12474.875, 15985.689 12589.025, 15998.408 12741.226, 16023.848 12906.109, 16036.568 13032.942, 16062.008 13134.411, 16062.008 13248.561, 16074.729 13362.711, 16074.729 13451.494, 16074.729 13514.912, 16074.729 13578.328, 16062.008 13629.062, 16011.129 13641.745, 15960.249 13591.012, 15934.811 13527.595, 15896.651 13464.178, 15871.212 13375.395, 15833.052 13261.244, 15807.612 13121.728, 15769.453 13007.576, 15756.734 12893.426, 15731.295 12779.276, 15731.295 12665.125, 15731.295 12589.025, 15731.295 12525.608, 15731.295 12474.875, 15731.295 12411.458, 15731.295 12348.041, 15731.295 12398.775, 15731.295 12474.875, 15731.295 12563.658, 15756.734 12639.759, 15769.453 12741.226, 15782.174 12855.376, 15794.894 12969.526, 15820.333 13070.993, 15833.052 13172.461, 15858.491 13248.561, 15871.212 13324.661, 15896.651 13388.078, 15909.372 13451.494, 15883.933 13362.711, 15871.212 13273.928, 15833.052 13147.095, 15807.612 12982.209, 15782.174 12817.326, 15782.174 12614.392, 15782.174 12474.875, 15782.174 12360.725, 15782.174 12271.941, 15782.174 12195.841, 15769.453 12145.107, 15769.453 12094.374, 15807.612 12183.157, 15807.612 12259.258, 15833.052 12335.357, 15833.052 12449.509, 15833.052 12563.658, 15820.333 12690.492, 15807.612 12804.643, 15794.894 12906.109, 15782.174 12994.893, 15769.453 13083.676, 15756.734 13159.777, 15731.295 13235.878, 15705.855 13286.611, 15680.414 13337.345, 15654.975 13388.078, 15604.097 13400.761, 15578.657 13350.027, 15527.778 13235.878, 15502.339 13159.777, 15476.899 13058.31, 15451.46 12956.843, 15451.46 12842.692, 15438.74 12766.593, 15438.74 12690.492, 15438.74 12614.392, 15438.74 12538.292, 15438.74 12462.191, 15438.74 12411.458, 15438.74 12462.191, 15413.301 12525.608, 15400.58 12589.025, 15375.141 12690.492, 15362.422 12817.326, 15324.262 12944.159, 15273.384 13058.31, 15209.784 13185.145, 15158.905 13311.978, 15108.026 13426.128, 15069.867 13527.595, 15018.988 13603.695, 14968.108 13679.795, 14929.95 13730.528, 14942.669 13679.795, 14980.828 13578.328, 15018.988 13489.544, 15044.428 13438.811, 14993.549 13502.229, 14942.669 13540.278, 14879.069 13603.695, 14802.753 13667.112, 14726.434 13730.528, 14662.834 13768.578, 14573.796 13831.995, 14484.759 13895.413, 14433.88 13920.78, 14383 13958.83, 14319.4 13996.88, 14268.522 14034.93, 14332.121 14047.613, 14395.721 14047.613, 14472.038 14047.613, 14586.517 14047.613, 14662.834 14047.613, 14751.873 14047.613, 14815.472 14047.613, 14866.351 14047.613, 14942.669 14047.613, 14993.549 14047.613, 14929.95 14072.98, 14853.632 14098.347, 14777.312 14111.03, 14662.834 14136.396, 14536.96 14136.396, 14421.16 14149.08, 14332.121 14149.08, 14243.083 14149.08, 14166.764 14149.08, 14115.886 14149.08, 14065.006 14149.08, 14014.127 14149.08, 14090.447 14149.08, 14154.044 14149.08, 14217.644 14161.764, 14319.4 14174.447, 14395.721 14174.447, 14497.478 14174.447, 14573.796 14174.447, 14650.115 14174.447, 14713.715 14174.447, 14802.753 14187.13, 14713.715 14237.863, 14650.115 14263.23, 14586.517 14263.23, 14484.759 14288.597, 14383 14313.964, 14293.962 14326.646, 14243.083 14326.646, 14192.204 14326.646, 14128.605 14326.646, 14077.727 14326.646, 14192.204 14275.913, 14268.522 14250.547, 14383 14225.181, 14472.038 14199.813, 14561.077 14174.447, 14650.115 14149.08, 14739.154 14123.714, 14790.032 14111.03, 14840.911 14098.347, 14904.511 14072.98, 14828.192 14060.297, 14764.594 14034.93, 14675.555 14034.93, 14586.517 14022.247, 14472.038 14009.563, 14370.281 13984.197, 14281.242 13971.514, 14230.362 13946.146, 14166.764 13920.78, 14090.447 13857.362, 14077.727 13806.629, 14052.287 13755.896, 14052.287 13692.479, 14065.006 13603.695, 14115.886 13476.861, 14204.923 13337.345, 14344.84 13172.461, 14497.478 13020.26, 14675.555 12868.06, 14790.032 12766.593, 14879.069 12677.809, 14929.95 12614.392, 14968.108 12550.976, 14993.549 12500.242, 14955.39 12576.342, 14904.511 12639.759, 14853.632 12690.492, 14777.312 12791.959, 14700.994 12906.109, 14611.956 13020.26, 14535.636 13121.728, 14446.6 13248.561, 14370.281 13362.711, 14306.682 13451.494, 14281.242 13514.912, 14230.362 13591.012, 14204.923 13502.229, 14217.644 13438.811, 14243.083 13350.027, 14255.802 13210.511, 14281.242 13020.26, 14293.962 12817.326, 14306.682 12576.342, 14309.809 12517.091, 14306.682 12411.458, 14319.4 12284.624, 14319.4 12183.157, 14319.4 12107.058, 14293.962 12043.641, 14255.802 12107.058, 14243.083 12157.791, 14217.644 12271.941, 14204.923 12348.041, 14179.483 12436.825, 14179.483 12525.608, 14154.044 12614.392, 14141.325 12677.809, 14115.886 12741.226, 14103.166 12791.959, 14090.447 12855.376, 14039.566 12868.06, 14026.848 12817.326, 14014.127 12753.909, 14001.408 12665.125, 13975.968 12576.342, 13963.248 12474.875, 13937.81 12373.408, 13925.089 12246.574, 13912.37 12170.475, 13912.37 12107.058, 13899.649 12056.324, 13899.649 11992.907, 13899.649 11929.49, 13886.929 11878.757, 13963.248 11967.54, 13988.688 12018.274, 14026.848 12069.008, 14039.566 12132.424, 14052.287 12195.841, 14065.006 12259.258, 14077.727 12322.675, 14077.727 12386.092, 14090.447 12474.875, 14090.447 12525.608, 14103.166 12576.342, 14052.287 12538.292, 14014.127 12449.509, 14001.408 12348.041, 13975.968 12297.308, 13963.248 12221.208, 13950.528 12145.107, 13937.81 12094.374, 13925.089 12043.641, 13925.089 12094.374, 13925.089 12157.791, 13925.089 12221.208, 13912.37 12335.357, 13912.37 12474.875, 13899.649 12639.759, 13899.649 12830.01, 13886.929 12969.526, 13886.929 13070.993, 13886.929 13197.828, 13886.929 13299.294, 13886.929 13362.711, 13912.37 13438.811, 13950.528 13514.912, 13963.248 13565.646, 13988.688 13616.379, 14001.408 13565.646, 14014.127 13476.861, 14001.408 13400.761, 13988.688 13286.611, 13975.968 13172.461, 13963.248 13020.26, 13950.528 12880.742, 13950.528 12728.542, 13937.81 12614.392, 13937.81 12500.242, 13937.81 12411.458, 13937.81 12322.675, 13937.81 12259.258, 13937.81 12195.841, 13937.81 12132.424, 13937.81 12081.691, 13963.248 12132.424, 13975.968 12233.891, 14001.408 12322.675, 14014.127 12449.509, 14026.848 12589.025, 14039.566 12741.226, 14077.727 12880.742, 14103.166 13007.576, 14128.605 13121.728, 14141.325 13235.878, 14166.764 13324.661, 14179.483 13413.444, 14192.204 13464.178, 14204.923 13527.595, 14217.644 13591.012, 14230.362 13641.745, 14166.764 13603.695, 14141.325 13527.595, 14103.166 13451.494, 14077.727 13350.027, 14039.566 13235.878, 14014.127 13096.359, 13988.688 12969.526, 13975.968 12817.326, 13950.528 12703.175, 13937.81 12576.342, 13937.81 12500.242, 13937.81 12424.142, 13937.81 12373.408, 13937.81 12322.675, 13937.81 12271.941, 13988.688 12335.357, 14001.408 12424.142, 14014.127 12512.925, 14026.848 12639.759, 14052.287 12791.959, 14065.006 12956.843, 14077.727 13109.043, 14090.447 13248.561, 14103.166 13362.711, 14103.166 13476.861, 14103.166 13578.328, 14103.166 13667.112, 14103.166 13730.528, 14103.166 13781.262, 14103.166 13831.995, 14166.764 13730.528, 14204.923 13641.745, 14230.362 13540.278, 14281.242 13400.761, 14319.4 13261.244, 14370.281 13083.676, 14408.439 12944.159, 14446.6 12791.959, 14484.759 12665.125, 14535.636 12525.608, 14548.356 12436.825, 14548.356 12360.725, 14548.356 12309.991, 14561.077 12246.574, 14561.077 12195.841, 14535.636 12271.941, 14522.917 12335.357, 14497.478 12424.142, 14484.759 12525.608, 14472.038 12652.441, 14472.038 12779.276, 14459.319 12906.109, 14446.6 13007.576, 14446.6 13134.411, 14472.038 13248.561, 14472.038 13337.345, 14484.759 13400.761, 14484.759 13464.178, 14510.196 13514.912, 14535.636 13578.328, 14586.517 13527.595, 14611.956 13464.178, 14662.834 13362.711, 14713.715 13235.878, 14777.312 13070.993, 14828.192 12931.476, 14879.069 12791.959, 14917.229 12677.809, 14955.39 12576.342, 14968.108 12487.559, 14980.828 12411.458, 14993.549 12335.357, 14968.108 12386.092, 14929.95 12487.559, 14904.511 12563.658, 14879.069 12652.441, 14853.632 12753.909, 14828.192 12855.376, 14802.753 12944.159, 14777.312 13020.26, 14777.312 13070.993, 14764.594 13134.411, 14751.873 13185.145, 14751.873 13235.878, 14802.753 13223.194, 14828.192 13159.777, 14853.632 13070.993, 14891.79 12944.159, 14917.229 12830.01, 14942.669 12703.175, 14968.108 12601.709, 14993.549 12512.925, 15006.268 12449.509, 15018.988 12398.775, 15044.428 12335.357, 15082.588 12398.775, 15095.307 12474.875, 15082.588 12563.658, 15069.867 12639.759, 15044.428 12741.226, 15031.707 12842.692, 14993.549 12956.843, 14942.669 13058.31, 14917.229 13147.095, 14904.511 13210.511, 14879.069 13261.244, 14962.14 13205.27, 15018.988 13121.728, 15108.026 13007.576, 15171.626 12906.109, 15235.224 12779.276, 15273.384 12690.492, 15311.542 12601.709, 15336.98 12525.608, 15362.422 12436.825, 15375.141 12386.092, 15387.861 12322.675, 15413.301 12271.941, 15413.301 12335.357, 15413.301 12398.775, 15400.58 12462.191, 15375.141 12512.925, 15349.701 12563.658, 15298.822 12589.025, 15235.224 12563.658, 15197.065 12500.242, 15184.345 12411.458, 15235.224 12309.991, 15260.663 12259.258, 15324.262 12183.157, 15400.58 12145.107, 15476.899 12132.424, 15565.938 12170.475, 15604.097 12233.891, 15642.256 12284.624, 15642.256 12335.357, 15629.536 12398.775, 15578.657 12449.509, 15527.778 12474.875, 15464.179 12500.242, 15387.861 12500.242, 15324.262 12500.242, 15273.384 12462.191, 15222.505 12411.458, 15235.224 12360.725, 15286.103 12335.357, 15336.98 12322.675, 15426.02 12309.991, 15527.778 12309.991, 15667.695 12297.308, 15744.014 12297.308, 15820.333 12297.308, 15883.933 12322.675, 15960.249 12335.357, 16011.129 12373.408, 16062.008 12411.458, 16112.887 12462.191, 16163.767 12500.242, 16214.646 12550.976, 16265.524 12576.342, 16303.684 12525.608, 16329.121 12474.875, 16367.281 12538.292, 16354.562 12589.025, 16341.842 12652.441, 16329.121 12715.858, 16303.684 12804.643, 16290.963 12855.376, 16265.524 12906.109, 16214.646 12893.426, 16189.206 12830.01, 16176.485 12753.909, 16163.767 12677.809, 16151.046 12589.025, 16151.046 12525.608, 16151.046 12462.191, 16151.046 12398.775, 16151.046 12335.357, 16151.046 12271.941, 16151.046 12221.208, 16201.925 12183.157, 16240.085 12246.574, 16278.244 12297.308, 16290.963 12360.725, 16303.684 12424.142, 16303.684 12500.242, 16303.684 12576.342, 16303.684 12652.441, 16303.684 12703.175, 16278.244 12779.276, 16265.524 12855.376, 16240.085 12906.109, 16201.925 12982.209, 16151.046 13058.31, 16100.168 13134.411, 16062.008 13197.828, 16011.129 13248.561, 15947.53 13324.661, 15896.651 13375.395, 15833.052 13388.078, 15782.174 13350.027, 15718.574 13286.611, 15654.975 13210.511, 15591.378 13121.728, 15527.778 13007.576, 15476.899 12931.476, 15464.179 12842.692, 15438.74 12791.959, 15426.02 12741.226, 15400.58 12652.441, 15387.861 12601.709, 15387.861 12550.976, 15464.179 12563.658, 15515.06 12601.709, 15553.218 12665.125, 15591.378 12741.226, 15616.815 12842.692, 15642.256 12956.843, 15667.695 13070.993, 15693.135 13159.777, 15693.135 13273.928, 15693.135 13388.078, 15693.135 13476.861, 15693.135 13540.278, 15693.135 13603.695, 15705.855 13679.795, 15705.855 13603.695, 15705.855 13502.229, 15680.414 13413.444, 15667.695 13299.294, 15667.695 13172.461, 15667.695 13007.576, 15654.975 12893.426, 15642.256 12791.959, 15642.256 12703.175, 15642.256 12627.075, 15642.256 12550.976, 15642.256 12500.242, 15616.815 12563.658, 15604.097 12627.075, 15591.378 12703.175, 15578.657 12817.326, 15565.938 12944.159, 15553.218 13070.993, 15553.218 13197.828, 15565.938 13324.661, 15604.097 13426.128, 15616.815 13514.912, 15629.536 13578.328, 15642.256 13641.745, 15667.695 13692.479, 15667.695 13743.212, 15680.414 13806.629, 15629.536 13831.995, 15565.938 13781.262, 15527.778 13730.528, 15489.618 13667.112, 15464.179 13578.328, 15438.74 13527.595, 15426.02 13464.178, 15426.02 13413.444, 15489.618 13413.444, 15553.218 13476.861, 15604.097 13502.229, 15667.695 13540.278, 15769.453 13629.062, 15833.052 13667.112, 15871.212 13730.528, 15858.491 13793.945, 15794.894 13819.312, 15705.855 13844.679, 15629.536 13870.047, 15578.657 13870.047, 15502.339 13882.73, 15426.02 13895.413, 15375.141 13895.413, 15324.262 13895.413, 15273.384 13870.047, 15362.422 13844.679, 15464.179 13819.312, 15565.938 13819.312, 15680.414 13806.629, 15794.894 13806.629, 15922.091 13781.262, 16011.129 13781.262, 16100.168 13781.262, 16163.767 13781.262, 16265.524 13806.629, 16278.244 13857.362, 16214.646 13882.73, 16112.887 13908.097, 16023.848 13933.464, 15934.811 13958.83, 15845.772 13958.83, 15782.174 13958.83, 15731.295 13958.83, 15680.414 13958.83, 15680.414 13895.413, 15744.014 13819.312, 15820.333 13755.896, 15845.772 13692.479, 15858.491 13641.745, 15807.612 13578.328, 15731.295 13552.962, 15642.256 13527.595, 15515.06 13514.912, 15362.422 13502.229, 15222.505 13502.229, 15082.588 13489.544, 14955.39 13489.544, 14840.911 13464.178, 14777.312 13451.494, 14713.715 13413.444, 14637.395 13375.395, 14586.517 13350.027, 14535.636 13273.928, 14535.636 13223.194, 14522.917 13134.411, 14522.917 13058.31, 14522.917 12982.209, 14522.917 12931.476, 14522.917 12880.742, 14522.917 12791.959, 14548.356 12690.492, 14573.796 12614.392, 14586.517 12563.658, 14611.956 12512.925, 14688.273 12576.342, 14700.994 12627.075, 14713.715 12677.809, 14726.434 12766.593, 14739.154 12855.376, 14739.154 12931.476, 14751.873 13020.26, 14764.594 13070.993, 14790.032 13121.728, 14790.032 13058.31, 14764.594 13007.576, 14751.873 12931.476, 14726.434 12868.06, 14713.715 12804.643, 14688.273 12741.226, 14675.555 12665.125, 14662.834 12589.025, 14650.115 12538.292, 14650.115 12487.559, 14637.395 12550.976, 14637.395 12601.709, 14637.395 12665.125, 14624.676 12753.909, 14611.956 12855.376, 14586.517 12969.526, 14573.796 13083.676, 14548.356 13185.145, 14548.356 13273.928, 14548.356 13324.661, 14535.636 13400.761, 14535.636 13476.861, 14535.636 13527.595, 14522.917 13591.012, 14497.478 13654.429, 14459.319 13717.845, 14446.6 13768.578, 14433.88 13819.312, 14408.439 13870.047, 14370.281 13933.464, 14319.4 13971.514, 14268.522 13996.88, 14217.644 14009.563, 14166.764 14009.563, 14115.886 13946.146, 14077.727 13882.73, 14052.287 13831.995, 14052.287 13781.262, 14052.287 13730.528, 14103.166 13705.162, 14128.605 13755.896, 14154.044 13831.995, 14166.764 13895.413, 14166.764 13958.83, 14166.764 14009.563, 14166.764 14060.297, 14128.605 14009.563, 14103.166 13946.146, 14090.447 13895.413, 14077.727 13844.679, 14077.727 13781.262, 14065.006 13692.479, 14052.287 13603.695, 14052.287 13552.962, 14026.848 13502.229, 14026.848 13438.811, 14026.848 13388.078, 14052.287 13337.345, 14077.727 13273.928, 14090.447 13210.511, 14103.166 13159.777, 14141.325 13058.31, 14166.764 12969.526, 14179.483 12893.426, 14192.204 12791.959, 14192.204 12741.226, 14217.644 12690.492, 14217.644 12614.392, 14217.644 12550.976, 14217.644 12487.559, 14217.644 12436.825, 14217.644 12386.092, 14217.644 12322.675, 14217.644 12259.258, 14192.204 12208.524, 14166.764 12157.791, 14115.886 12157.791, 14077.727 12221.208, 14065.006 12271.941, 14065.006 12322.675, 14065.006 12373.408, 14077.727 12436.825, 14103.166 12500.242, 14115.886 12550.976, 14128.605 12601.709, 14154.044 12652.441, 14103.166 12652.441, 14052.287 12563.658, 14014.127 12474.875, 14001.408 12373.408, 13988.688 12322.675, 13975.968 12271.941, 13963.248 12183.157, 13950.528 12132.424, 13925.089 12081.691, 13925.089 12030.958, 13899.649 12094.374, 13886.929 12170.475, 13874.21 12221.208, 13861.489 12309.991, 13861.489 12424.142, 13861.489 12512.925, 13861.489 12576.342, 13861.489 12665.125, 13886.929 12753.909, 13899.649 12842.692, 13912.37 12918.793, 13925.089 12994.893, 13963.248 13058.31, 13975.968 13134.411, 13988.688 13185.145, 14001.408 13248.561, 14014.127 13299.294, 14014.127 13375.395, 14026.848 13464.178, 14026.848 13527.595, 14026.848 13616.379, 14026.848 13667.112, 14026.848 13730.528, 14026.848 13781.262, 14026.848 13844.679, 14026.848 13908.097, 14026.848 13958.83, 14026.848 14034.93, 14026.848 14085.663, 14026.848 14136.396, 14026.848 14187.13, 14026.848 14237.863</trace>
</ink>
</file>

<file path=ppt/ink/ink81.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14802.753 12386.092 533.15, 14930.126 12408.389 859.437, 14998.144 12418.291 854.527, 15063.005 12430.276 853.204, 15122.483 12435.27 855.093, 15179.137 12446.058 860.935, 15245.483 12456.696 865.822, 15306.73 12461.955 866.468, 15373.445 12462.192 867.029, 15429.101 12462.192 864.598, 15482.492 12479.938 240.609</trace>
</ink>
</file>

<file path=ppt/ink/ink82.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14764.594 13311.978 533.15, 14865.118 13311.978 863.6, 14928.97 13311.978 859.749, 15004.926 13311.978 851.541, 15081.633 13323.902 846.88, 15138.651 13334.179 849.027, 15197.779 13344.15 855.611, 15272.3 13348.729 858.644, 15340.814 13357.217 853.75, 15411.068 13368.816 853.086, 15481.223 13373.84 853.797, 15532.552 13395.084 237.603</trace>
</ink>
</file>

<file path=ppt/ink/ink83.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13759.732 12741.226 533.15, 13816.695 12741.226 868.902, 13869.76 12741.226 859.718, 13940.28 12741.226 852.897, 14005.776 12741.226 851.967, 14059.353 12741.226 852.117, 14126.41 12741.226 854.838, 14184.227 12741.226 855.274, 14265.815 12741.226 853.438, 14347.873 12741.226 851.006, 14400.963 12741.226 848.645, 14454.12 12741.226 848.704, 14509.393 12741.226 850.108, 14586.206 12741.226 852.728, 14643.152 12741.226 856.411, 14713.94 12741.226 859.47, 14768.847 12741.226 857.131, 14822.35 12741.226 851.425, 14877.91 12741.226 845.827, 14955.057 12741.226 847.423, 15023.751 12741.226 850.971, 15084.059 12741.226 856.729, 15136.958 12741.226 860.31, 15192.858 12741.226 863.316, 15257.627 12741.226 864.022, 15320.289 12741.226 862.46, 15382.278 12741.226 862.192, 15449.456 12741.226 863.626, 15510.138 12741.226 864.983, 15564.027 12741.226 864.995, 15677.735 12765.493 862.47, 15747.875 12766.62 860.828, 15812.615 12766.593 860.893, 15871.627 12766.593 860.491, 15933.729 12766.593 859.113, 15998.766 12766.593 857.272, 16072.222 12766.593 855.861, 16136.746 12766.593 857.938, 16196.707 12766.593 860.155, 16256.702 12766.593 862.338, 16311.947 12766.593 868.418, 16369.794 12766.593 868.891, 16424.215 12766.593 869.789, 16479.57 12766.593 869.713, 16535.793 12766.593 871.072, 16596.596 12766.593 871.566, 16650.416 12784.481 242.548</trace>
</ink>
</file>

<file path=ppt/ink/ink84.xml><?xml version="1.0" encoding="utf-8"?>
<ink xmlns="http://www.w3.org/2003/InkML">
  <definitions>
    <brush xml:id="br1">
      <brushProperty name="color" value="#ff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757.685 12049.011, 781.336 11978.262, 793.161 11931.096, 804.987 11883.93, 816.812 11836.763, 793.161 11907.512, 781.336 11966.471, 757.685 12037.22, 745.86 12096.177, 734.035 12155.135, 734.035 12225.884, 722.209 12308.425, 722.209 12355.591, 722.209 12414.549, 710.384 12485.297, 710.384 12544.256, 710.384 12603.213, 710.384 12662.17, 710.384 12721.129, 710.384 12768.294, 710.384 12815.461, 710.384 12862.626, 710.384 12909.793, 710.384 12968.75, 710.384 13015.917, 710.384 13063.083, 710.384 13110.249, 710.384 13157.415, 686.733 13204.582, 686.733 13145.623, 686.733 13098.458, 686.733 13015.917, 686.733 12933.377, 686.733 12839.044, 686.733 12780.086, 686.733 12721.129, 686.733 12662.17, 686.733 12615.005, 686.733 12556.048, 686.733 12497.089, 686.733 12438.132, 686.733 12390.965, 686.733 12343.8, 686.733 12296.633, 686.733 12249.467, 686.733 12202.301, 686.733 12261.259, 686.733 12308.425, 686.733 12379.173, 686.733 12449.924, 686.733 12497.089, 686.733 12544.256, 686.733 12591.421, 686.733 12638.588, 686.733 12697.545, 686.733 12756.502, 686.733 12803.669, 686.733 12862.626, 686.733 12909.793, 698.559 12956.959, 698.559 13004.125, 698.559 13063.083, 698.559 13110.249, 698.559 13169.206, 698.559 13216.373</trace>
</ink>
</file>

<file path=ppt/ink/ink85.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698.559 11931.096 533.15, 734.211 11838.81 861.616, 758.689 11780.914 857.895, 795.006 11688.302 866.387, 839.235 11595.63 869.008, 908.721 11516.188 868.927, 958.441 11486.029 866.497, 1007.821 11463.346 864.107, 1062.037 11455.593 862.912, 1118.855 11448.312 863.545, 1169.032 11447.631 864.348, 1226.224 11447.643 865.888, 1280.494 11447.643 868.788, 1335.413 11436.497 867.638, 1385.331 11435.851 868.18, 1436.843 11435.851 870.097, 1488.005 11435.851 869.682, 1541.199 11435.851 872.64, 1590.482 11435.851 871.881, 1679.497 11483.017 872.868, 1730.645 11483.017 872.38, 1781.813 11483.017 872.615, 1831.312 11494.104 870.704, 1899.097 11579.739 867.513, 1960.911 11661.676 870.592, 1986.298 11709.77 867.727, 1997.718 11760.676 864.963, 1999.373 11809.047 867.085, 2010.083 11862.531 868.621, 2003.546 11914.539 241.728</trace>
</ink>
</file>

<file path=ppt/ink/ink86.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5988.624 14505.581, 5988.624 14397.271, 5988.624 14288.96, 5988.624 14153.573, 5988.624 13991.106, 5988.624 13801.564, 5988.624 13639.1, 5934.313 13422.479, 5934.313 13260.014, 5907.158 13097.548, 5907.158 12962.16, 5907.158 12799.695, 5907.158 12664.308, 5907.158 12528.92, 5907.158 12366.455, 5907.158 12231.067, 5907.158 12095.679, 5907.158 11960.292, 5907.158 11851.981, 5907.158 11716.594, 5907.158 11581.206, 5907.158 11472.896, 5907.158 11364.586, 5907.158 11256.276, 5907.158 11120.888, 5907.158 11012.578, 5907.158 10904.268, 5988.624 10795.958, 6042.935 10687.647, 6124.4 10579.338, 6233.021 10471.027, 6368.797 10389.795, 6504.573 10281.484, 6721.815 10227.33, 6857.591 10173.175, 7020.522 10146.097, 7156.298 10119.02, 7264.919 10119.02, 7400.695 10119.02, 7563.626 10119.02, 7699.403 10119.02, 7835.179 10119.02, 7943.8 10119.02, 8079.576 10146.097, 8188.196 10173.175, 8323.973 10200.252, 8432.594 10254.406, 8568.369 10281.484, 8676.99 10335.64, 8785.611 10443.949, 8867.078 10579.338, 8948.543 10687.647, 9030.009 10823.035, 9084.319 10931.346, 9165.784 11093.811, 9247.25 11256.276, 9274.405 11364.586, 9328.716 11527.051, 9355.871 11662.438, 9410.182 11797.827, 9464.492 11933.214, 9491.647 12041.523, 9491.647 12149.834, 9518.803 12285.222, 9545.957 12447.688, 9573.112 12583.075, 9627.423 12745.54, 9654.578 12853.85, 9681.733 12962.16, 9681.733 13124.626, 9681.733 13287.091, 9681.733 13449.557, 9681.733 13584.944, 9681.733 13720.332, 9681.733 13828.643, 9681.733 13964.03, 9681.733 14072.341</trace>
</ink>
</file>

<file path=ppt/ink/ink87.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19549.234 9274.196, 19374.582 9187.119, 19199.928 9056.503, 19025.273 8969.425, 18850.619 8925.887, 18675.965 8882.348, 18501.311 8882.348, 18326.654 8882.348, 18152 8882.348, 18021.012 9056.503, 17890.02 9230.658, 17802.693 9404.812, 17715.365 9578.967, 17628.037 9796.661, 17540.711 10014.354, 17497.047 10188.509, 17497.047 10362.663, 17453.385 10536.818, 17453.385 10754.512, 17453.385 10928.666, 17409.721 11146.358, 17366.057 11320.514, 17366.057 11494.668, 17366.057 11668.823, 17322.393 11886.516, 17278.729 12060.671, 17278.729 12234.825, 17278.729 12408.98, 17278.729 12626.674, 17278.729 12844.367, 17278.729 13018.522, 17278.729 13236.215, 17278.729 13410.37, 17278.729 13584.524, 17366.057 13758.68, 17366.057 13932.834, 17366.057 14106.988, 17366.057 14324.684, 17409.721 14498.838, 17409.721 14672.992, 17409.721 14847.146</trace>
</ink>
</file>

<file path=ppt/ink/ink88.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5149.153 14391.914, 5149.153 14255.162, 5149.153 14118.408, 5149.153 13981.656, 5149.153 13844.903, 5149.153 13673.962, 5149.153 13503.02, 5149.153 13366.268, 5149.153 13229.515, 5149.153 13092.762, 5149.153 12921.819, 5149.153 12785.067, 5149.153 12614.126, 5149.153 12477.373, 5149.153 12340.62, 5149.153 12169.678, 5149.153 11998.738, 5149.153 11861.984, 5149.153 11725.231, 5149.153 11554.29, 5149.153 11417.536, 5149.153 11280.784, 5149.153 11144.03, 5080.58 11007.277</trace>
</ink>
</file>

<file path=ppt/ink/ink8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8474.928 14323.538, 8474.928 14152.598, 8474.928 13981.656, 8440.642 13810.714, 8406.354 13639.773, 8406.354 13503.02, 8372.069 13297.891, 8337.782 13126.949, 8337.782 12990.197, 8303.496 12819.256, 8269.21 12682.502, 8269.21 12511.561, 8269.21 12374.809, 8269.21 12203.867, 8269.21 12032.926, 8269.21 11896.172, 8269.21 11759.419, 8269.21 11622.667, 8269.21 11485.914, 8269.21 11349.16, 8269.21 11212.408, 8269.21 11075.654, 8269.21 10938.901, 8269.21 10802.148</trace>
</ink>
</file>

<file path=ppt/ink/ink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15571.582 12994.438, 15886.224 13119.934, 16043.543 13182.683, 16232.327 13182.683, 16421.111 13245.431, 16672.824 13308.179, 16924.537 13370.927, 17239.176 13370.927, 17616.746 13370.927, 18057.242 13308.179, 18497.738 13245.431, 18969.699 13151.308, 19315.803 13088.56, 19630.445 13025.812, 19819.227 12963.064, 19976.547 12868.941, 20039.475 12743.446, 19850.693 12680.698, 19661.906 12680.698, 19473.123 12680.698, 19221.412 12680.698, 18938.234 12680.698, 18560.666 12712.072, 18183.098 12743.446, 17868.455 12806.193, 17616.746 12868.941, 17365.031 12931.69, 17207.713 12963.064, 17018.93 12994.438, 16893.072 13025.812, 17176.248 12963.064, 17459.426 12931.69, 17868.455 12900.316, 18151.633 12900.316, 18403.346 12868.941, 18623.594 12868.941, 18843.842 12868.941, 18969.699 12868.941, 19095.555 12868.941, 19252.875 12868.941, 19095.555 12868.941, 18906.771 12868.941, 18717.986 12868.941, 18434.811 12868.941, 18088.707 12868.941, 17742.602 12868.941, 17396.496 12868.941, 17144.783 12868.941, 17018.93 12868.941, 16893.072 12868.941, 16704.287 12868.941, 16893.072 12806.193, 17050.395 12774.819, 17333.568 12712.072, 17585.281 12680.698, 17899.922 12586.575, 18025.777 12586.575, 18151.633 12555.201, 18308.953 12523.827, 18434.811 12523.827, 18277.49 12523.827, 18120.168 12523.827, 17931.387 12523.827, 17742.602 12523.827, 17427.961 12586.575, 17081.857 12617.949, 16798.682 12649.323, 16546.969 12649.323, 16326.721 12680.698, 16137.937 12680.698, 16012.08 12680.698, 15886.224 12680.698, 15760.367 12680.698, 15917.688 12680.698, 16106.471 12680.698, 16232.327 12680.698, 16452.576 12617.949, 16609.896 12617.949, 16767.217 12586.575, 16956 12586.575, 16672.824 12555.201, 16295.256 12555.201, 15980.615 12555.201, 15665.976 12555.201, 15256.943 12555.201, 14847.91 12555.201, 14470.341 12586.575, 14187.166 12617.949, 13903.988 12617.949, 13652.277 12617.949, 13432.028 12649.323, 13274.708 12680.698, 13085.924 12680.698, 12897.141 12680.698, 12739.82 12680.698, 12613.964 12680.698, 12488.107 12680.698, 12362.251 12617.949, 12173.469 12523.827, 12016.147 12523.827, 11732.971 12523.827, 11386.866 12523.827, 10977.835 12555.201, 10505.874 12586.575, 10128.306 12617.949, 9845.129 12617.949, 9499.025 12649.323, 9215.849 12680.698, 8995.601 12680.698, 8838.28 12617.949, 8680.96 12617.949, 8555.104 12555.201, 8555.104 12429.705, 8680.96 12335.584, 8869.744 12241.462, 9027.064 12178.714, 9152.92 12147.339, 9341.705 12115.965, 9530.488 12084.592, 9656.345 12053.217, 9436.098 12021.843, 9247.312 12084.592, 9058.528 12147.339, 8838.28 12178.714, 8618.032 12178.714, 8429.247 12210.088, 8240.464 12241.462, 8114.607 12272.836, 8208.999 12147.339, 8083.144 12115.965, 7925.824 12115.965, 7705.576 12115.965, 7453.863 12115.965, 7202.151 12147.339, 6950.438 12178.714, 6730.19 12178.714, 6541.406 12178.714, 6321.158 12178.714, 6163.838 12178.714, 6037.982 12147.339, 5880.662 12115.965, 5691.877 12053.217, 5566.021 11990.469, 5440.165 11959.095, 5314.309 11896.347, 5156.989 11864.973, 4968.205 11896.347, 4842.349 11927.721, 4685.028 11990.469, 4527.708 12053.217, 4338.924 12084.592, 4181.604 12084.592, 4055.748 12115.965, 3835.5 12115.965, 3709.643 12115.965, 3583.787 12115.965, 3741.107 12084.592, 3929.891 12021.843, 4055.748 12021.843, 4181.604 11990.469, 4401.853 11959.095, 4527.708 11959.095, 4401.853 12053.217, 4213.068 12115.965, 3992.82 12178.714, 3678.179 12272.836, 3363.539 12335.584, 2985.971 12429.705, 2608.402 12492.453, 2356.69 12555.201, 2199.37 12586.575, 2010.585 12617.949, 1884.73 12617.949, 1758.873 12649.323, 1633.017 12680.698, 1507.161 12680.698, 1381.305 12680.698, 1255.449 12712.072, 1129.593 12774.819, 1003.737 12806.193, 877.88 12837.567, 752.024 12868.941, 500.312 12931.69, 342.992 12963.064, 217.136 12963.064, 91.28 12963.064, -66.041 12994.438, 154.208 13025.812, 311.528 12963.064, 500.312 12931.69, 720.56 12868.941, 846.416 12837.567, 972.273 12774.819, 1129.593 12743.446, 1255.449 12712.072, 1223.985 12837.567, 972.273 12931.69, 814.952 12963.064, 657.632 13025.812, 500.312 13025.812, 374.456 13057.186, 217.136 13088.56, 91.28 13088.56, 280.064 13025.812, 405.92 12994.438, 531.776 12994.438, 720.56 12931.69, 877.88 12900.316, 1003.737 12900.316, 1192.521 12868.941, 1318.377 12868.941, 1444.233 12868.941, 1570.089 12868.941, 1695.945 12931.69, 1538.625 13025.812, 1412.769 13057.186, 1255.449 13088.56, 1035.201 13088.56, 877.88 13088.56, 689.096 13088.56, 563.24 13088.56, 531.776 12963.064, 657.632 12900.316, 877.88 12900.316, 1003.737 12868.941, 1161.057 12868.941, 1286.913 12868.941, 1223.985 12994.438, 1066.665 12994.438, 940.809 12994.438, 783.488 12994.438, 657.632 12994.438, 500.312 12994.438, 374.456 13088.56, 280.064 13245.431, 217.136 13370.927, 154.208 13496.422, 91.28 13621.918, 91.28 13747.415, -3.113 13621.918, -3.113 13496.422, -34.577 13245.431, -66.041 13025.812, -66.041 12837.567, -66.041 12712.072, 28.352 12837.567, 91.28 13057.186, 122.744 13182.683, 122.744 13308.179, 154.208 13465.048, 154.208 13621.918, 154.208 13747.415, 154.208 13621.918, 154.208 13496.422, 154.208 13339.553, 154.208 13214.057, 154.208 13088.56, 154.208 12963.064, 217.136 12837.567, 248.6 12712.072, 342.992 12586.575, 468.848 12429.705, 626.168 12304.21, 783.488 12241.462, 909.344 12178.714, 1035.201 12178.714, 1255.449 12147.339, 1412.769 12147.339, 1538.625 12147.339, 1538.625 12272.836, 1412.769 12366.958, 1255.449 12429.705, 1129.593 12492.453, 972.273 12555.201, 846.416 12586.575, 720.56 12617.949, 594.704 12617.949, 437.384 12649.323, 311.528 12649.323, 185.672 12649.323, 311.528 12649.323, 531.776 12649.323, 657.632 12617.949, 814.952 12523.827, 940.809 12492.453, 1066.665 12429.705, 1223.985 12398.332, 1349.841 12304.21, 1192.521 12304.21, 1035.201 12304.21, 846.416 12335.584, 689.096 12398.332, 563.24 12398.332, 437.384 12429.705, 594.704 12429.705, 752.024 12366.958, 877.88 12335.584, 1066.665 12335.584, 1192.521 12335.584, 1318.377 12335.584, 1161.057 12335.584, 972.273 12335.584, 814.952 12335.584, 689.096 12335.584, 563.24 12335.584, 405.92 12335.584, 280.064 12304.21, 154.208 12272.836, 28.352 12210.088, -97.505 12178.714, -223.361 12178.714, -66.041 12084.592, 59.816 12053.217, 248.6 12053.217, 374.456 12021.843, 531.776 11990.469, 689.096 11990.469, 814.952 11990.469, 940.809 12021.843, 1066.665 12084.592, 1161.057 12210.088, 1035.201 12241.462, 846.416 12304.21, 720.56 12335.584, 594.704 12366.958, 468.848 12429.705, 342.992 12492.453, 185.672 12555.201, 59.816 12586.575, -66.041 12649.323, -191.897 12680.698, -34.577 12774.819, 91.28 12774.819, 248.6 12774.819, 374.456 12774.819, 626.168 12774.819, 846.416 12774.819, 1003.737 12774.819, 1129.593 12774.819, 1003.737 12774.819, 877.88 12774.819, 657.632 12774.819, 468.848 12774.819, 342.992 12774.819, 468.848 12774.819, 720.56 12774.819, 846.416 12774.819, 972.273 12774.819, 1098.129 12774.819, 1255.449 12774.819, 1475.697 12774.819, 1601.553 12774.819, 1758.873 12712.072, 1916.193 12712.072, 2042.05 12680.698, 2167.906 12680.698, 2104.978 12555.201, 1916.193 12492.453, 1790.337 12461.079, 1601.553 12461.079, 1444.233 12429.705, 1318.377 12398.332, 1475.697 12398.332, 1633.017 12398.332, 1884.73 12398.332, 2073.514 12398.332, 2230.834 12398.332, 2356.69 12398.332, 2514.01 12398.332, 2639.866 12398.332, 2419.618 12398.332, 2199.37 12398.332, 1979.122 12398.332, 1758.873 12429.705, 1570.089 12461.079, 1444.233 12492.453, 1318.377 12492.453, 1444.233 12492.453, 1601.553 12492.453, 1790.337 12492.453, 1947.657 12492.453, 2073.514 12461.079, 2325.226 12398.332, 2482.546 12366.958, 2671.33 12304.21, 2859.079 12273.181, 3017.435 12241.462, 3143.291 12241.462, 3269.147 12210.088, 3143.291 12241.462, 2923.042 12304.21, 2702.794 12304.21, 2576.938 12304.21, 2451.082 12304.21, 2325.226 12304.21, 2167.906 12304.21, 2042.05 12304.21, 1821.801 12304.21, 1695.945 12304.21, 1538.625 12304.21, 1695.945 12304.21, 1821.801 12304.21, 1947.657 12304.21, 2136.442 12241.462, 2293.762 12210.088, 2451.082 12178.714, 2576.938 12147.339, 2702.794 12115.965, 2828.65 12115.965, 2954.507 12084.592, 3111.827 12053.217, 3237.683 12021.843, 3363.539 12021.843, 3489.395 12021.843, 3363.539 12084.592, 3206.219 12115.965, 3080.363 12115.965, 2954.507 12115.965, 2765.722 12115.965, 2608.402 12115.965, 2419.618 12115.965, 2199.37 12115.965, 2010.585 12115.965, 1884.73 12115.965, 1727.409 12115.965, 1601.553 12115.965, 1444.233 12115.965, 1318.377 12115.965, 1192.521 12115.965, 1318.377 12178.714, 1444.233 12241.462, 1570.089 12241.462, 1727.409 12272.836, 1947.657 12304.21, 2136.442 12304.21, 2356.69 12304.21, 2545.474 12335.584, 2765.722 12335.584, 2954.507 12335.584, 3206.219 12335.584, 3363.539 12335.584, 3489.395 12335.584, 3646.715 12335.584, 3804.035 12335.584, 3929.891 12335.584, 4055.748 12429.705, 4181.604 12492.453, 4338.924 12492.453, 4496.245 12492.453</trace>
</ink>
</file>

<file path=ppt/ink/ink90.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10120.672 10665.395, 9914.955 10665.395, 9777.81 10665.395, 9606.378 10665.395, 9400.659 10665.395, 9194.941 10665.395, 9023.51 10665.395, 8852.078 10665.395, 8646.359 10665.395, 8474.928 10665.395, 8303.496 10665.395, 8132.064 10665.395, 7960.633 10665.395, 7789.201 10665.395, 7617.769 10631.208, 7446.337 10562.83, 7240.619 10562.83, 7034.902 10528.643, 6829.184 10528.643, 6692.038 10528.643, 6554.893 10528.643, 6417.748 10494.454, 6280.603 10494.454, 6109.17 10494.454, 5972.025 10460.267, 5800.593 10460.267, 5594.875 10460.267, 5457.73 10460.267, 5320.584 10460.267, 5183.439 10460.267, 5046.294 10460.267, 4874.862 10460.267, 4737.717 10460.267, 4600.572 10460.267, 4463.426 10460.267, 4291.994 10460.267, 4154.849 10460.267, 4017.704 10460.267, 3880.559 10460.267, 3743.413 10460.267, 3709.126 10631.208</trace>
</ink>
</file>

<file path=ppt/ink/ink91.xml><?xml version="1.0" encoding="utf-8"?>
<ink xmlns="http://www.w3.org/2003/InkML">
  <definitions>
    <brush xml:id="br1">
      <brushProperty name="color" value="#ffffff"/>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4649.979 9247.918, 4649.979 9401.809, 4701.422 9504.401, 4727.145 9606.995, 4752.867 9735.237, 4778.589 9837.831, 4804.311 9966.072, 4855.754 10068.665, 4907.198 10171.259, 4932.92 10273.853, 4958.643 10376.445, 5010.086 10479.038, 5138.695 10504.687, 5267.305 10504.687, 5395.915 10504.687, 5524.524 10504.687, 5653.135 10504.687, 5756.022 10504.687, 5858.909 10504.687, 5987.52 10453.391, 6090.407 10427.742, 6193.295 10402.094, 6296.183 10350.797, 6399.071 10325.149, 6527.68 10299.5</trace>
</ink>
</file>

<file path=ppt/ink/ink92.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3955.487 9683.94, 4058.375 9786.534, 4135.54 9889.126, 4186.984 9991.72, 4238.428 10145.61, 4341.316 10145.61, 4444.203 10094.313, 4572.813 10094.313, 4675.701 10068.665, 4804.311 10043.017, 4932.92 10017.369, 5035.808 9991.72, 5138.695 9991.72, 5344.471 9940.423, 5344.471 9837.831, 5370.193 9735.237, 5447.359 9632.643, 5524.524 9530.05, 5575.968 9427.456, 5653.135 9324.863</trace>
</ink>
</file>

<file path=ppt/ink/ink93.xml><?xml version="1.0" encoding="utf-8"?>
<ink xmlns="http://www.w3.org/2003/InkML">
  <definitions>
    <brush xml:id="br1">
      <brushProperty name="color" value="#80808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7093.562 9555.698, 7145.006 9658.292, 7196.451 9760.885, 7273.616 9863.479, 7350.782 9991.72, 7402.226 10094.313, 7479.391 10196.906, 7556.558 10299.5, 7582.28 10427.742, 7685.167 10453.391, 7788.055 10453.391, 7890.942 10453.391, 7993.831 10453.391, 8096.718 10453.391, 8199.606 10479.038, 8302.493 10479.038, 8405.381 10479.038, 8508.269 10479.038, 8611.156 10479.038, 8714.044 10479.038, 8816.933 10479.038, 8919.82 10479.038, 9022.708 10479.038, 9151.316 10402.094, 9202.761 10299.5, 9331.371 10248.203, 9357.093 10145.61, 9434.259 10043.017, 9537.146 9940.423, 9614.312 9837.831</trace>
</ink>
</file>

<file path=ppt/ink/ink94.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14154.642 14257.082 533.15, 14154.642 14107.807 871.103, 14154.642 13919.663 851.345, 14154.642 13695.344 814.106, 14154.642 13475.11 778.934, 14154.642 13294.669 777.961, 14201.264 13076.696 784.372, 14228.205 12867.034 798.085, 14249.122 12704.913 814.266, 14279.532 12527.698 833.063, 14290.091 12338.849 841.331, 14293.923 12151.906 842.321, 14320.002 12008.705 839.138, 14349.003 11764.892 824.627, 14368.166 11558.454 807.312, 14388.922 11221.197 751.319, 14406.473 10968.891 713.406, 14419.518 10789.353 676.826, 14426.358 10589.223 642.838, 14443.331 10347.428 613.314, 14455.762 10175.69 597.329, 14462.079 9979.787 588.263, 14466.21 9753.616 584.438, 14468.731 9591.889 595.674, 14470.355 9415.651 612.933, 14471.422 9215.069 636.876, 14472.27 8933.822 688.477, 14472.495 8779.988 715.935, 14459.912 8564.83 766.396, 14424.889 8361.615 806.859, 14411.012 8182.298 831.309, 14403.645 7992.866 852.538, 14401.802 7825.531 863.896, 14401.821 7666.252 869.255, 14401.821 7513.541 871.777, 14550.509 7466.052 870.722, 14753.008 7431.803 867.631, 14949.322 7414.996 859.526, 15100.159 7399.364 847.516, 15328.346 7371.367 829.761, 15622.533 7361.896 806.409, 15887.602 7357.886 776.502, 16053.893 7331.876 761.113, 16314.517 7301.515 749.075, 16480.371 7295.403 746.821, 16741.119 7289.156 753.278, 16918.492 7287.539 756.639, 17191.592 7285.802 765.023, 17359.441 7272.866 769.822, 17607.656 7258.374 777.932, 17753.133 7255.375 782.216, 17976.098 7252.157 791.844, 18320.047 7250.45 807.14, 18520.805 7227.632 818.611, 18695.588 7220.118 832.285, 18864.027 7203.621 848.453, 19016.061 7183.051 863.281, 19217.521 7180.401 864.59, 19419.676 7179.814 854.818, 19610.043 7179.864 836.511, 19757.117 7154.88 824.943, 19926.291 7124.087 791.094, 20067.82 7144.148 220.154</trace>
</ink>
</file>

<file path=ppt/ink/ink95.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14437.37 12065.511 533.15, 14627.302 12065.51 865.355, 14732.741 12065.51 864.087, 14840.002 12065.51 861.4, 14940.855 12065.51 858.857, 15050.979 12065.51 860.448, 15167.011 12065.51 862.804, 15271.075 12065.51 867.76, 15386.828 12065.51 867.787, 15495.7 12065.51 865.21, 15596.789 12065.51 864.075, 15710.787 12065.51 865.828, 15834.865 12065.51 867.161, 15946.955 12065.51 864.412, 16048.059 12065.51 863.887, 16170.244 12065.51 866.022, 16288.979 12065.51 866.734, 16408.307 12043.242 866.046, 16518.682 12010.859 865.807, 16622.449 11986.804 867.889, 16732.139 11971.526 866.263, 16840.854 11970.766 868.013, 16951.623 11970.766 867.936, 17051.654 11970.766 868.334, 17162.68 11970.766 869.664, 17265.289 11970.766 868.824, 17365.252 11970.766 869.677, 17465.525 11970.766 869.523, 17569.305 11970.766 868.298, 17673.852 11970.766 869.073, 17774.721 11970.766 871.333, 17965.936 11923.391 869.919, 18065.967 11923.391 869.424, 18169.135 11923.391 869.498, 18281.869 11923.391 868.264, 18396.291 11923.391 866.255, 18496.266 11923.391 866.716, 18609.533 11945.662 868.17, 18714.148 11970.657 868.08, 18823.361 11991.988 867.928, 19026.834 12018.139 867.64, 19137.756 12018.139 866.063, 19249.787 12018.139 863.95, 19351.16 12018.139 866.946, 19452.422 12018.139 867.147, 19557.787 12018.139 867.943, 19668.146 12018.139 869.099, 19776.02 12018.139 869.014, 19880.963 12018.139 869.658, 19981.252 12051.474 242.017</trace>
</ink>
</file>

<file path=ppt/ink/ink96.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14223.583 11970.766 533.15, 14406.072 11970.766 865.48, 14502.974 12008.018 867.962, 14598.366 12041.856 869.603</trace>
</ink>
</file>

<file path=ppt/ink/ink97.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17976.742 13226.136 533.15, 18163.691 13226.136 864.789, 18277.1 13226.136 868.236, 18377.734 13226.136 869.205, 18479.602 13249.382 870.34, 18589.049 13249.823 870.415, 18691.209 13249.823 868.494, 18799.723 13249.823 867.445, 18899.756 13283.074 241.401</trace>
</ink>
</file>

<file path=ppt/ink/ink98.xml><?xml version="1.0" encoding="utf-8"?>
<ink xmlns="http://www.w3.org/2003/InkML">
  <definitions>
    <brush xml:id="br1">
      <brushProperty name="color" value="#000000"/>
      <brushProperty name="width" value="0.05953125" units="cm"/>
      <brushProperty name="tip" value="ellipse"/>
      <brushProperty name="fitToCurve" value="1"/>
      <brushProperty name="height" value="0.05953125" units="cm"/>
    </brush>
    <context xml:id="ctx0">
      <inkSource xml:id="inkSrc0">
        <traceFormat>
          <channel name="X" units="cm" defaultValue="0" type="decimal"/>
          <channel name="Y" units="cm" defaultValue="0" type="decimal"/>
          <channel name="F" max="1023" units="dev" defaultValue="0" type="decimal"/>
        </traceFormat>
        <channelProperties>
          <channelProperty channel="X" name="resolution" value="28.36041" units="1/cm"/>
          <channelProperty channel="Y" name="resolution" value="28.36041" units="1/cm"/>
          <channelProperty channel="F" name="resolution" value="1.0" units="1/dev"/>
        </channelProperties>
      </inkSource>
    </context>
  </definitions>
  <trace timeOffset="0.0" brushRef="#br1" contextRef="#ctx0"> 17786.709 9744.262 533.15, 17993.58 9735.857 859.945, 18112.553 9702.751 856.712, 18318.297 9674.542 863.898, 18423.51 9651.643 865.206, 18526.809 9649.492 867.465, 18630.846 9649.517 869.981, 18726.137 9616.771 869.476, 18825.428 9602.146 871.749, 18929.775 9620.553 242.599</trace>
</ink>
</file>

<file path=ppt/ink/ink99.xml><?xml version="1.0" encoding="utf-8"?>
<ink xmlns="http://www.w3.org/2003/InkML">
  <definitions>
    <brush xml:id="br1">
      <brushProperty name="color" value="#800000"/>
      <brushProperty name="width" value="0.15875" units="cm"/>
      <brushProperty name="tip" value="rectangle"/>
      <brushProperty name="fitToCurve" value="1"/>
      <brushProperty name="rasterOp" value="maskPen"/>
      <brushProperty name="height" value="0.3175" units="cm"/>
    </brush>
    <context xml:id="ctx0">
      <inkSource xml:id="inkSrc0">
        <traceFormat>
          <channel name="X" units="cm" defaultValue="0" type="decimal"/>
          <channel name="Y" units="cm" defaultValue="0" type="decimal"/>
        </traceFormat>
        <channelProperties>
          <channelProperty channel="X" name="resolution" value="28.36041" units="1/cm"/>
          <channelProperty channel="Y" name="resolution" value="28.36041" units="1/cm"/>
        </channelProperties>
      </inkSource>
    </context>
  </definitions>
  <trace timeOffset="0.0" brushRef="#br1" contextRef="#ctx0"> 89.849 4770.155, 256.129 4722.783, 422.408 4699.096, 564.933 4675.41, 707.458 4651.724, 897.491 4651.724, 1016.262 4651.724, 1158.787 4604.352, 1277.558 4580.666, 1396.329 4580.666, 1610.117 4533.293, 1847.658 4509.607, 2132.708 4485.92, 2370.25 4485.92, 2631.546 4462.234, 2869.087 4462.234, 3154.138 4438.548, 3391.679 4438.548, 3652.975 4391.175, 3866.763 4391.175, 4104.305 4391.175, 4318.092 4391.175, 4555.634 4343.803, 4745.667 4343.803, 4959.455 4320.117, 5173.242 4320.117, 5410.784 4296.431, 5600.817 4296.431, 5814.605 4296.431, 6004.639 4296.431, 6218.426 4249.059, 6408.459 4249.059, 6598.493 4249.059, 6764.772 4249.059, 6931.052 4249.059, 7097.33 4249.059, 7311.118 4249.059, 7453.643 4249.059, 7619.922 4249.059, 7762.447 4249.059, 7904.972 4249.059, 8047.498 4249.059, 8190.023 4249.059, 8285.039 4249.059, 8403.81 4249.059, 8498.826 4249.059, 8641.352 4249.059, 8760.122 4249.059, 8926.401 4249.059, 9068.928 4249.059, 9211.453 4249.059, 9306.469 4249.059, 9425.239 4249.059, 9544.011 4249.059, 9686.536 4249.059, 9805.306 4249.059, 9971.586 4249.059, 10090.356 4249.059, 10209.128 4249.059, 10327.897 4249.059, 10440.51 4204.142, 10541.686 4201.686, 10636.702 4178, 10755.474 4178, 10850.489 4178, 10993.015 4154.313, 11159.294 4154.313, 11349.328 4130.627, 11468.098 4130.627, 11586.869 4106.941, 11705.64 4106.941, 11800.657 4106.941, 11919.427 4106.941, 12038.198 4106.941, 12133.215 4106.941, 12275.74 4106.941, 12370.757 4106.941, 12537.035 4059.569, 12632.053 4059.569, 12750.823 4035.882, 12882.914 4015.664, 13083.381 3988.51, 13202.152 3964.824, 13320.923 3941.137, 13415.94 3941.137, 13534.712 3917.452, 13653.482 3917.452, 13772.254 3917.452, 13938.532 3893.765, 14104.812 3870.079, 14199.828 3846.393, 14413.616 3846.393, 14532.387 3846.393, 14674.912 3846.393, 14769.929 3846.393, 14888.699 3846.393, 14983.716 3846.393, 15173.75 3846.393, 15268.767 3846.393, 15363.783 3846.393, 15458.8 3846.393, 15601.323 3846.393, 15743.849 3846.393, 15933.883 3846.393, 16147.67 3870.079, 16408.967 3893.765, 16670.262 3893.765, 16955.312 3893.765, 17216.607 3917.452, 17477.904 3917.452, 17739.201 3941.137, 18024.25 3941.137, 18238.037 3941.137, 18451.824 3941.137, 18641.857 3964.824, 18831.893 3964.824, 18998.17 3964.824, 19188.205 3964.824, 19401.992 3988.51, 19687.041 4012.196, 19900.83 4012.196, 20138.371 4012.196, 20328.404 4035.882, 20542.191 4035.882, 20732.225 4059.569, 20941.672 4059.569, 21254.818 4059.569</trace>
</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03" name=""/>
        <p:cNvGrpSpPr/>
        <p:nvPr/>
      </p:nvGrpSpPr>
      <p:grpSpPr>
        <a:xfrm>
          <a:off x="0" y="0"/>
          <a:ext cx="0" cy="0"/>
          <a:chOff x="0" y="0"/>
          <a:chExt cx="0" cy="0"/>
        </a:xfrm>
      </p:grpSpPr>
      <p:sp>
        <p:nvSpPr>
          <p:cNvPr id="1049150"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9151"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9152"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9153"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9154"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9155"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Титульный слайд">
    <p:spTree>
      <p:nvGrpSpPr>
        <p:cNvPr id="61" name=""/>
        <p:cNvGrpSpPr/>
        <p:nvPr/>
      </p:nvGrpSpPr>
      <p:grpSpPr>
        <a:xfrm>
          <a:off x="0" y="0"/>
          <a:ext cx="0" cy="0"/>
          <a:chOff x="0" y="0"/>
          <a:chExt cx="0" cy="0"/>
        </a:xfrm>
      </p:grpSpPr>
      <p:sp>
        <p:nvSpPr>
          <p:cNvPr id="1048613" name="Title 1"/>
          <p:cNvSpPr>
            <a:spLocks noGrp="1"/>
          </p:cNvSpPr>
          <p:nvPr>
            <p:ph type="ctrTitle"/>
          </p:nvPr>
        </p:nvSpPr>
        <p:spPr>
          <a:xfrm>
            <a:off x="685800" y="1122363"/>
            <a:ext cx="7772400" cy="2387600"/>
          </a:xfrm>
        </p:spPr>
        <p:txBody>
          <a:bodyPr anchor="b"/>
          <a:lstStyle>
            <a:lvl1pPr algn="ctr">
              <a:defRPr sz="6000"/>
            </a:lvl1pPr>
          </a:lstStyle>
          <a:p>
            <a:r>
              <a:rPr altLang="zh-CN" lang="ru-RU" smtClean="0"/>
              <a:t>Образец заголовка</a:t>
            </a:r>
            <a:endParaRPr dirty="0" lang="en-US"/>
          </a:p>
        </p:txBody>
      </p:sp>
      <p:sp>
        <p:nvSpPr>
          <p:cNvPr id="1048614" name="Subtitle 2"/>
          <p:cNvSpPr>
            <a:spLocks noGrp="1"/>
          </p:cNvSpPr>
          <p:nvPr>
            <p:ph type="subTitle" idx="1"/>
          </p:nvPr>
        </p:nvSpPr>
        <p:spPr>
          <a:xfrm>
            <a:off x="1143000" y="3602038"/>
            <a:ext cx="6858000" cy="1655762"/>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zh-CN" lang="ru-RU" smtClean="0"/>
              <a:t>Образец подзаголовка</a:t>
            </a:r>
            <a:endParaRPr dirty="0" lang="en-US"/>
          </a:p>
        </p:txBody>
      </p:sp>
      <p:sp>
        <p:nvSpPr>
          <p:cNvPr id="1048615" name="Date Placeholder 3"/>
          <p:cNvSpPr>
            <a:spLocks noGrp="1"/>
          </p:cNvSpPr>
          <p:nvPr>
            <p:ph type="dt" sz="half" idx="10"/>
          </p:nvPr>
        </p:nvSpPr>
        <p:spPr/>
        <p:txBody>
          <a:bodyPr/>
          <a:p>
            <a:fld id="{AB29C8F3-725A-4F9A-A507-94E9D5D4F6DB}" type="datetimeFigureOut">
              <a:rPr altLang="en-US" lang="zh-CN" smtClean="0"/>
              <a:t>2015/5/12</a:t>
            </a:fld>
            <a:endParaRPr altLang="en-US" lang="zh-CN"/>
          </a:p>
        </p:txBody>
      </p:sp>
      <p:sp>
        <p:nvSpPr>
          <p:cNvPr id="1048616" name="Footer Placeholder 4"/>
          <p:cNvSpPr>
            <a:spLocks noGrp="1"/>
          </p:cNvSpPr>
          <p:nvPr>
            <p:ph type="ftr" sz="quarter" idx="11"/>
          </p:nvPr>
        </p:nvSpPr>
        <p:spPr/>
        <p:txBody>
          <a:bodyPr/>
          <a:p>
            <a:endParaRPr altLang="en-US" lang="zh-CN"/>
          </a:p>
        </p:txBody>
      </p:sp>
      <p:sp>
        <p:nvSpPr>
          <p:cNvPr id="1048617" name="Slide Number Placeholder 5"/>
          <p:cNvSpPr>
            <a:spLocks noGrp="1"/>
          </p:cNvSpPr>
          <p:nvPr>
            <p:ph type="sldNum" sz="quarter" idx="12"/>
          </p:nvPr>
        </p:nvSpPr>
        <p:spPr/>
        <p:txBody>
          <a:bodyPr/>
          <a:p>
            <a:fld id="{7BE40409-DAE8-4674-9087-DC3CFB3688BD}" type="slidenum">
              <a:rPr altLang="en-US" lang="zh-CN" smtClean="0"/>
              <a:t>‹#›</a:t>
            </a:fld>
            <a:endParaRPr altLang="en-US"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Заголовок и вертикальный текст">
    <p:spTree>
      <p:nvGrpSpPr>
        <p:cNvPr id="98" name=""/>
        <p:cNvGrpSpPr/>
        <p:nvPr/>
      </p:nvGrpSpPr>
      <p:grpSpPr>
        <a:xfrm>
          <a:off x="0" y="0"/>
          <a:ext cx="0" cy="0"/>
          <a:chOff x="0" y="0"/>
          <a:chExt cx="0" cy="0"/>
        </a:xfrm>
      </p:grpSpPr>
      <p:sp>
        <p:nvSpPr>
          <p:cNvPr id="1049120" name="Title 1"/>
          <p:cNvSpPr>
            <a:spLocks noGrp="1"/>
          </p:cNvSpPr>
          <p:nvPr>
            <p:ph type="title"/>
          </p:nvPr>
        </p:nvSpPr>
        <p:spPr/>
        <p:txBody>
          <a:bodyPr/>
          <a:p>
            <a:r>
              <a:rPr altLang="zh-CN" lang="ru-RU" smtClean="0"/>
              <a:t>Образец заголовка</a:t>
            </a:r>
            <a:endParaRPr dirty="0" lang="en-US"/>
          </a:p>
        </p:txBody>
      </p:sp>
      <p:sp>
        <p:nvSpPr>
          <p:cNvPr id="1049121" name="Vertical Text Placeholder 2"/>
          <p:cNvSpPr>
            <a:spLocks noGrp="1"/>
          </p:cNvSpPr>
          <p:nvPr>
            <p:ph type="body" orient="vert" idx="1"/>
          </p:nvPr>
        </p:nvSpPr>
        <p:spPr/>
        <p:txBody>
          <a:bodyPr vert="eaVert"/>
          <a:p>
            <a:pPr lvl="0"/>
            <a:r>
              <a:rPr altLang="zh-CN" lang="ru-RU" smtClean="0"/>
              <a:t>Образец текста</a:t>
            </a:r>
          </a:p>
          <a:p>
            <a:pPr lvl="1"/>
            <a:r>
              <a:rPr altLang="zh-CN" lang="ru-RU" smtClean="0"/>
              <a:t>Второй уровень</a:t>
            </a:r>
          </a:p>
          <a:p>
            <a:pPr lvl="2"/>
            <a:r>
              <a:rPr altLang="zh-CN" lang="ru-RU" smtClean="0"/>
              <a:t>Третий уровень</a:t>
            </a:r>
          </a:p>
          <a:p>
            <a:pPr lvl="3"/>
            <a:r>
              <a:rPr altLang="zh-CN" lang="ru-RU" smtClean="0"/>
              <a:t>Четвертый уровень</a:t>
            </a:r>
          </a:p>
          <a:p>
            <a:pPr lvl="4"/>
            <a:r>
              <a:rPr altLang="zh-CN" lang="ru-RU" smtClean="0"/>
              <a:t>Пятый уровень</a:t>
            </a:r>
            <a:endParaRPr dirty="0" lang="en-US"/>
          </a:p>
        </p:txBody>
      </p:sp>
      <p:sp>
        <p:nvSpPr>
          <p:cNvPr id="1049122" name="Date Placeholder 3"/>
          <p:cNvSpPr>
            <a:spLocks noGrp="1"/>
          </p:cNvSpPr>
          <p:nvPr>
            <p:ph type="dt" sz="half" idx="10"/>
          </p:nvPr>
        </p:nvSpPr>
        <p:spPr/>
        <p:txBody>
          <a:bodyPr/>
          <a:p>
            <a:fld id="{AB29C8F3-725A-4F9A-A507-94E9D5D4F6DB}" type="datetimeFigureOut">
              <a:rPr altLang="en-US" lang="zh-CN" smtClean="0"/>
              <a:t>2015/5/12</a:t>
            </a:fld>
            <a:endParaRPr altLang="en-US" lang="zh-CN"/>
          </a:p>
        </p:txBody>
      </p:sp>
      <p:sp>
        <p:nvSpPr>
          <p:cNvPr id="1049123" name="Footer Placeholder 4"/>
          <p:cNvSpPr>
            <a:spLocks noGrp="1"/>
          </p:cNvSpPr>
          <p:nvPr>
            <p:ph type="ftr" sz="quarter" idx="11"/>
          </p:nvPr>
        </p:nvSpPr>
        <p:spPr/>
        <p:txBody>
          <a:bodyPr/>
          <a:p>
            <a:endParaRPr altLang="en-US" lang="zh-CN"/>
          </a:p>
        </p:txBody>
      </p:sp>
      <p:sp>
        <p:nvSpPr>
          <p:cNvPr id="1049124" name="Slide Number Placeholder 5"/>
          <p:cNvSpPr>
            <a:spLocks noGrp="1"/>
          </p:cNvSpPr>
          <p:nvPr>
            <p:ph type="sldNum" sz="quarter" idx="12"/>
          </p:nvPr>
        </p:nvSpPr>
        <p:spPr/>
        <p:txBody>
          <a:bodyPr/>
          <a:p>
            <a:fld id="{7BE40409-DAE8-4674-9087-DC3CFB3688BD}" type="slidenum">
              <a:rPr altLang="en-US" lang="zh-CN" smtClean="0"/>
              <a:t>‹#›</a:t>
            </a:fld>
            <a:endParaRPr altLang="en-US"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Вертикальный заголовок и текст">
    <p:spTree>
      <p:nvGrpSpPr>
        <p:cNvPr id="97" name=""/>
        <p:cNvGrpSpPr/>
        <p:nvPr/>
      </p:nvGrpSpPr>
      <p:grpSpPr>
        <a:xfrm>
          <a:off x="0" y="0"/>
          <a:ext cx="0" cy="0"/>
          <a:chOff x="0" y="0"/>
          <a:chExt cx="0" cy="0"/>
        </a:xfrm>
      </p:grpSpPr>
      <p:sp>
        <p:nvSpPr>
          <p:cNvPr id="1049115" name="Vertical Title 1"/>
          <p:cNvSpPr>
            <a:spLocks noGrp="1"/>
          </p:cNvSpPr>
          <p:nvPr>
            <p:ph type="title" orient="vert"/>
          </p:nvPr>
        </p:nvSpPr>
        <p:spPr>
          <a:xfrm>
            <a:off x="6543675" y="365125"/>
            <a:ext cx="1971675" cy="5811838"/>
          </a:xfrm>
        </p:spPr>
        <p:txBody>
          <a:bodyPr vert="eaVert"/>
          <a:p>
            <a:r>
              <a:rPr altLang="zh-CN" lang="ru-RU" smtClean="0"/>
              <a:t>Образец заголовка</a:t>
            </a:r>
            <a:endParaRPr dirty="0" lang="en-US"/>
          </a:p>
        </p:txBody>
      </p:sp>
      <p:sp>
        <p:nvSpPr>
          <p:cNvPr id="1049116" name="Vertical Text Placeholder 2"/>
          <p:cNvSpPr>
            <a:spLocks noGrp="1"/>
          </p:cNvSpPr>
          <p:nvPr>
            <p:ph type="body" orient="vert" idx="1"/>
          </p:nvPr>
        </p:nvSpPr>
        <p:spPr>
          <a:xfrm>
            <a:off x="628650" y="365125"/>
            <a:ext cx="5800725" cy="5811838"/>
          </a:xfrm>
        </p:spPr>
        <p:txBody>
          <a:bodyPr vert="eaVert"/>
          <a:p>
            <a:pPr lvl="0"/>
            <a:r>
              <a:rPr altLang="zh-CN" lang="ru-RU" smtClean="0"/>
              <a:t>Образец текста</a:t>
            </a:r>
          </a:p>
          <a:p>
            <a:pPr lvl="1"/>
            <a:r>
              <a:rPr altLang="zh-CN" lang="ru-RU" smtClean="0"/>
              <a:t>Второй уровень</a:t>
            </a:r>
          </a:p>
          <a:p>
            <a:pPr lvl="2"/>
            <a:r>
              <a:rPr altLang="zh-CN" lang="ru-RU" smtClean="0"/>
              <a:t>Третий уровень</a:t>
            </a:r>
          </a:p>
          <a:p>
            <a:pPr lvl="3"/>
            <a:r>
              <a:rPr altLang="zh-CN" lang="ru-RU" smtClean="0"/>
              <a:t>Четвертый уровень</a:t>
            </a:r>
          </a:p>
          <a:p>
            <a:pPr lvl="4"/>
            <a:r>
              <a:rPr altLang="zh-CN" lang="ru-RU" smtClean="0"/>
              <a:t>Пятый уровень</a:t>
            </a:r>
            <a:endParaRPr dirty="0" lang="en-US"/>
          </a:p>
        </p:txBody>
      </p:sp>
      <p:sp>
        <p:nvSpPr>
          <p:cNvPr id="1049117" name="Date Placeholder 3"/>
          <p:cNvSpPr>
            <a:spLocks noGrp="1"/>
          </p:cNvSpPr>
          <p:nvPr>
            <p:ph type="dt" sz="half" idx="10"/>
          </p:nvPr>
        </p:nvSpPr>
        <p:spPr/>
        <p:txBody>
          <a:bodyPr/>
          <a:p>
            <a:fld id="{AB29C8F3-725A-4F9A-A507-94E9D5D4F6DB}" type="datetimeFigureOut">
              <a:rPr altLang="en-US" lang="zh-CN" smtClean="0"/>
              <a:t>2015/5/12</a:t>
            </a:fld>
            <a:endParaRPr altLang="en-US" lang="zh-CN"/>
          </a:p>
        </p:txBody>
      </p:sp>
      <p:sp>
        <p:nvSpPr>
          <p:cNvPr id="1049118" name="Footer Placeholder 4"/>
          <p:cNvSpPr>
            <a:spLocks noGrp="1"/>
          </p:cNvSpPr>
          <p:nvPr>
            <p:ph type="ftr" sz="quarter" idx="11"/>
          </p:nvPr>
        </p:nvSpPr>
        <p:spPr/>
        <p:txBody>
          <a:bodyPr/>
          <a:p>
            <a:endParaRPr altLang="en-US" lang="zh-CN"/>
          </a:p>
        </p:txBody>
      </p:sp>
      <p:sp>
        <p:nvSpPr>
          <p:cNvPr id="1049119" name="Slide Number Placeholder 5"/>
          <p:cNvSpPr>
            <a:spLocks noGrp="1"/>
          </p:cNvSpPr>
          <p:nvPr>
            <p:ph type="sldNum" sz="quarter" idx="12"/>
          </p:nvPr>
        </p:nvSpPr>
        <p:spPr/>
        <p:txBody>
          <a:bodyPr/>
          <a:p>
            <a:fld id="{7BE40409-DAE8-4674-9087-DC3CFB3688BD}" type="slidenum">
              <a:rPr altLang="en-US" lang="zh-CN" smtClean="0"/>
              <a:t>‹#›</a:t>
            </a:fld>
            <a:endParaRPr altLang="en-US"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Заголовок и объект">
    <p:spTree>
      <p:nvGrpSpPr>
        <p:cNvPr id="55" name=""/>
        <p:cNvGrpSpPr/>
        <p:nvPr/>
      </p:nvGrpSpPr>
      <p:grpSpPr>
        <a:xfrm>
          <a:off x="0" y="0"/>
          <a:ext cx="0" cy="0"/>
          <a:chOff x="0" y="0"/>
          <a:chExt cx="0" cy="0"/>
        </a:xfrm>
      </p:grpSpPr>
      <p:sp>
        <p:nvSpPr>
          <p:cNvPr id="1048589" name="Title 1"/>
          <p:cNvSpPr>
            <a:spLocks noGrp="1"/>
          </p:cNvSpPr>
          <p:nvPr>
            <p:ph type="title"/>
          </p:nvPr>
        </p:nvSpPr>
        <p:spPr/>
        <p:txBody>
          <a:bodyPr/>
          <a:p>
            <a:r>
              <a:rPr altLang="zh-CN" lang="ru-RU" smtClean="0"/>
              <a:t>Образец заголовка</a:t>
            </a:r>
            <a:endParaRPr dirty="0" lang="en-US"/>
          </a:p>
        </p:txBody>
      </p:sp>
      <p:sp>
        <p:nvSpPr>
          <p:cNvPr id="1048590" name="Content Placeholder 2"/>
          <p:cNvSpPr>
            <a:spLocks noGrp="1"/>
          </p:cNvSpPr>
          <p:nvPr>
            <p:ph idx="1"/>
          </p:nvPr>
        </p:nvSpPr>
        <p:spPr/>
        <p:txBody>
          <a:bodyPr/>
          <a:p>
            <a:pPr lvl="0"/>
            <a:r>
              <a:rPr altLang="zh-CN" lang="ru-RU" smtClean="0"/>
              <a:t>Образец текста</a:t>
            </a:r>
          </a:p>
          <a:p>
            <a:pPr lvl="1"/>
            <a:r>
              <a:rPr altLang="zh-CN" lang="ru-RU" smtClean="0"/>
              <a:t>Второй уровень</a:t>
            </a:r>
          </a:p>
          <a:p>
            <a:pPr lvl="2"/>
            <a:r>
              <a:rPr altLang="zh-CN" lang="ru-RU" smtClean="0"/>
              <a:t>Третий уровень</a:t>
            </a:r>
          </a:p>
          <a:p>
            <a:pPr lvl="3"/>
            <a:r>
              <a:rPr altLang="zh-CN" lang="ru-RU" smtClean="0"/>
              <a:t>Четвертый уровень</a:t>
            </a:r>
          </a:p>
          <a:p>
            <a:pPr lvl="4"/>
            <a:r>
              <a:rPr altLang="zh-CN" lang="ru-RU" smtClean="0"/>
              <a:t>Пятый уровень</a:t>
            </a:r>
            <a:endParaRPr dirty="0" lang="en-US"/>
          </a:p>
        </p:txBody>
      </p:sp>
      <p:sp>
        <p:nvSpPr>
          <p:cNvPr id="1048591" name="Date Placeholder 3"/>
          <p:cNvSpPr>
            <a:spLocks noGrp="1"/>
          </p:cNvSpPr>
          <p:nvPr>
            <p:ph type="dt" sz="half" idx="10"/>
          </p:nvPr>
        </p:nvSpPr>
        <p:spPr/>
        <p:txBody>
          <a:bodyPr/>
          <a:p>
            <a:fld id="{AB29C8F3-725A-4F9A-A507-94E9D5D4F6DB}" type="datetimeFigureOut">
              <a:rPr altLang="en-US" lang="zh-CN" smtClean="0"/>
              <a:t>2015/5/12</a:t>
            </a:fld>
            <a:endParaRPr altLang="en-US" lang="zh-CN"/>
          </a:p>
        </p:txBody>
      </p:sp>
      <p:sp>
        <p:nvSpPr>
          <p:cNvPr id="1048592" name="Footer Placeholder 4"/>
          <p:cNvSpPr>
            <a:spLocks noGrp="1"/>
          </p:cNvSpPr>
          <p:nvPr>
            <p:ph type="ftr" sz="quarter" idx="11"/>
          </p:nvPr>
        </p:nvSpPr>
        <p:spPr/>
        <p:txBody>
          <a:bodyPr/>
          <a:p>
            <a:endParaRPr altLang="en-US" lang="zh-CN"/>
          </a:p>
        </p:txBody>
      </p:sp>
      <p:sp>
        <p:nvSpPr>
          <p:cNvPr id="1048593" name="Slide Number Placeholder 5"/>
          <p:cNvSpPr>
            <a:spLocks noGrp="1"/>
          </p:cNvSpPr>
          <p:nvPr>
            <p:ph type="sldNum" sz="quarter" idx="12"/>
          </p:nvPr>
        </p:nvSpPr>
        <p:spPr/>
        <p:txBody>
          <a:bodyPr/>
          <a:p>
            <a:fld id="{7BE40409-DAE8-4674-9087-DC3CFB3688BD}" type="slidenum">
              <a:rPr altLang="en-US" lang="zh-CN" smtClean="0"/>
              <a:t>‹#›</a:t>
            </a:fld>
            <a:endParaRPr altLang="en-US"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Заголовок раздела">
    <p:spTree>
      <p:nvGrpSpPr>
        <p:cNvPr id="99" name=""/>
        <p:cNvGrpSpPr/>
        <p:nvPr/>
      </p:nvGrpSpPr>
      <p:grpSpPr>
        <a:xfrm>
          <a:off x="0" y="0"/>
          <a:ext cx="0" cy="0"/>
          <a:chOff x="0" y="0"/>
          <a:chExt cx="0" cy="0"/>
        </a:xfrm>
      </p:grpSpPr>
      <p:sp>
        <p:nvSpPr>
          <p:cNvPr id="1049125" name="Title 1"/>
          <p:cNvSpPr>
            <a:spLocks noGrp="1"/>
          </p:cNvSpPr>
          <p:nvPr>
            <p:ph type="title"/>
          </p:nvPr>
        </p:nvSpPr>
        <p:spPr>
          <a:xfrm>
            <a:off x="623888" y="1709739"/>
            <a:ext cx="7886700" cy="2852737"/>
          </a:xfrm>
        </p:spPr>
        <p:txBody>
          <a:bodyPr anchor="b"/>
          <a:lstStyle>
            <a:lvl1pPr>
              <a:defRPr sz="6000"/>
            </a:lvl1pPr>
          </a:lstStyle>
          <a:p>
            <a:r>
              <a:rPr altLang="zh-CN" lang="ru-RU" smtClean="0"/>
              <a:t>Образец заголовка</a:t>
            </a:r>
            <a:endParaRPr dirty="0" lang="en-US"/>
          </a:p>
        </p:txBody>
      </p:sp>
      <p:sp>
        <p:nvSpPr>
          <p:cNvPr id="1049126" name="Text Placeholder 2"/>
          <p:cNvSpPr>
            <a:spLocks noGrp="1"/>
          </p:cNvSpPr>
          <p:nvPr>
            <p:ph type="body" idx="1"/>
          </p:nvPr>
        </p:nvSpPr>
        <p:spPr>
          <a:xfrm>
            <a:off x="623888" y="4589464"/>
            <a:ext cx="7886700" cy="1500187"/>
          </a:xfrm>
        </p:spPr>
        <p:txBody>
          <a:bodyPr/>
          <a:lstStyle>
            <a:lvl1pPr indent="0" marL="0">
              <a:buNone/>
              <a:defRPr sz="2400">
                <a:solidFill>
                  <a:schemeClr val="tx1"/>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altLang="zh-CN" lang="ru-RU" smtClean="0"/>
              <a:t>Образец текста</a:t>
            </a:r>
          </a:p>
        </p:txBody>
      </p:sp>
      <p:sp>
        <p:nvSpPr>
          <p:cNvPr id="1049127" name="Date Placeholder 3"/>
          <p:cNvSpPr>
            <a:spLocks noGrp="1"/>
          </p:cNvSpPr>
          <p:nvPr>
            <p:ph type="dt" sz="half" idx="10"/>
          </p:nvPr>
        </p:nvSpPr>
        <p:spPr/>
        <p:txBody>
          <a:bodyPr/>
          <a:p>
            <a:fld id="{AB29C8F3-725A-4F9A-A507-94E9D5D4F6DB}" type="datetimeFigureOut">
              <a:rPr altLang="en-US" lang="zh-CN" smtClean="0"/>
              <a:t>2015/5/12</a:t>
            </a:fld>
            <a:endParaRPr altLang="en-US" lang="zh-CN"/>
          </a:p>
        </p:txBody>
      </p:sp>
      <p:sp>
        <p:nvSpPr>
          <p:cNvPr id="1049128" name="Footer Placeholder 4"/>
          <p:cNvSpPr>
            <a:spLocks noGrp="1"/>
          </p:cNvSpPr>
          <p:nvPr>
            <p:ph type="ftr" sz="quarter" idx="11"/>
          </p:nvPr>
        </p:nvSpPr>
        <p:spPr/>
        <p:txBody>
          <a:bodyPr/>
          <a:p>
            <a:endParaRPr altLang="en-US" lang="zh-CN"/>
          </a:p>
        </p:txBody>
      </p:sp>
      <p:sp>
        <p:nvSpPr>
          <p:cNvPr id="1049129" name="Slide Number Placeholder 5"/>
          <p:cNvSpPr>
            <a:spLocks noGrp="1"/>
          </p:cNvSpPr>
          <p:nvPr>
            <p:ph type="sldNum" sz="quarter" idx="12"/>
          </p:nvPr>
        </p:nvSpPr>
        <p:spPr/>
        <p:txBody>
          <a:bodyPr/>
          <a:p>
            <a:fld id="{7BE40409-DAE8-4674-9087-DC3CFB3688BD}" type="slidenum">
              <a:rPr altLang="en-US" lang="zh-CN" smtClean="0"/>
              <a:t>‹#›</a:t>
            </a:fld>
            <a:endParaRPr altLang="en-US"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Два объекта">
    <p:spTree>
      <p:nvGrpSpPr>
        <p:cNvPr id="100" name=""/>
        <p:cNvGrpSpPr/>
        <p:nvPr/>
      </p:nvGrpSpPr>
      <p:grpSpPr>
        <a:xfrm>
          <a:off x="0" y="0"/>
          <a:ext cx="0" cy="0"/>
          <a:chOff x="0" y="0"/>
          <a:chExt cx="0" cy="0"/>
        </a:xfrm>
      </p:grpSpPr>
      <p:sp>
        <p:nvSpPr>
          <p:cNvPr id="1049130" name="Title 1"/>
          <p:cNvSpPr>
            <a:spLocks noGrp="1"/>
          </p:cNvSpPr>
          <p:nvPr>
            <p:ph type="title"/>
          </p:nvPr>
        </p:nvSpPr>
        <p:spPr/>
        <p:txBody>
          <a:bodyPr/>
          <a:p>
            <a:r>
              <a:rPr altLang="zh-CN" lang="ru-RU" smtClean="0"/>
              <a:t>Образец заголовка</a:t>
            </a:r>
            <a:endParaRPr dirty="0" lang="en-US"/>
          </a:p>
        </p:txBody>
      </p:sp>
      <p:sp>
        <p:nvSpPr>
          <p:cNvPr id="1049131" name="Content Placeholder 2"/>
          <p:cNvSpPr>
            <a:spLocks noGrp="1"/>
          </p:cNvSpPr>
          <p:nvPr>
            <p:ph sz="half" idx="1"/>
          </p:nvPr>
        </p:nvSpPr>
        <p:spPr>
          <a:xfrm>
            <a:off x="628650" y="1825625"/>
            <a:ext cx="3886200" cy="4351338"/>
          </a:xfrm>
        </p:spPr>
        <p:txBody>
          <a:bodyPr/>
          <a:p>
            <a:pPr lvl="0"/>
            <a:r>
              <a:rPr altLang="zh-CN" lang="ru-RU" smtClean="0"/>
              <a:t>Образец текста</a:t>
            </a:r>
          </a:p>
          <a:p>
            <a:pPr lvl="1"/>
            <a:r>
              <a:rPr altLang="zh-CN" lang="ru-RU" smtClean="0"/>
              <a:t>Второй уровень</a:t>
            </a:r>
          </a:p>
          <a:p>
            <a:pPr lvl="2"/>
            <a:r>
              <a:rPr altLang="zh-CN" lang="ru-RU" smtClean="0"/>
              <a:t>Третий уровень</a:t>
            </a:r>
          </a:p>
          <a:p>
            <a:pPr lvl="3"/>
            <a:r>
              <a:rPr altLang="zh-CN" lang="ru-RU" smtClean="0"/>
              <a:t>Четвертый уровень</a:t>
            </a:r>
          </a:p>
          <a:p>
            <a:pPr lvl="4"/>
            <a:r>
              <a:rPr altLang="zh-CN" lang="ru-RU" smtClean="0"/>
              <a:t>Пятый уровень</a:t>
            </a:r>
            <a:endParaRPr dirty="0" lang="en-US"/>
          </a:p>
        </p:txBody>
      </p:sp>
      <p:sp>
        <p:nvSpPr>
          <p:cNvPr id="1049132" name="Content Placeholder 3"/>
          <p:cNvSpPr>
            <a:spLocks noGrp="1"/>
          </p:cNvSpPr>
          <p:nvPr>
            <p:ph sz="half" idx="2"/>
          </p:nvPr>
        </p:nvSpPr>
        <p:spPr>
          <a:xfrm>
            <a:off x="4629150" y="1825625"/>
            <a:ext cx="3886200" cy="4351338"/>
          </a:xfrm>
        </p:spPr>
        <p:txBody>
          <a:bodyPr/>
          <a:p>
            <a:pPr lvl="0"/>
            <a:r>
              <a:rPr altLang="zh-CN" lang="ru-RU" smtClean="0"/>
              <a:t>Образец текста</a:t>
            </a:r>
          </a:p>
          <a:p>
            <a:pPr lvl="1"/>
            <a:r>
              <a:rPr altLang="zh-CN" lang="ru-RU" smtClean="0"/>
              <a:t>Второй уровень</a:t>
            </a:r>
          </a:p>
          <a:p>
            <a:pPr lvl="2"/>
            <a:r>
              <a:rPr altLang="zh-CN" lang="ru-RU" smtClean="0"/>
              <a:t>Третий уровень</a:t>
            </a:r>
          </a:p>
          <a:p>
            <a:pPr lvl="3"/>
            <a:r>
              <a:rPr altLang="zh-CN" lang="ru-RU" smtClean="0"/>
              <a:t>Четвертый уровень</a:t>
            </a:r>
          </a:p>
          <a:p>
            <a:pPr lvl="4"/>
            <a:r>
              <a:rPr altLang="zh-CN" lang="ru-RU" smtClean="0"/>
              <a:t>Пятый уровень</a:t>
            </a:r>
            <a:endParaRPr dirty="0" lang="en-US"/>
          </a:p>
        </p:txBody>
      </p:sp>
      <p:sp>
        <p:nvSpPr>
          <p:cNvPr id="1049133" name="Date Placeholder 4"/>
          <p:cNvSpPr>
            <a:spLocks noGrp="1"/>
          </p:cNvSpPr>
          <p:nvPr>
            <p:ph type="dt" sz="half" idx="10"/>
          </p:nvPr>
        </p:nvSpPr>
        <p:spPr/>
        <p:txBody>
          <a:bodyPr/>
          <a:p>
            <a:fld id="{AB29C8F3-725A-4F9A-A507-94E9D5D4F6DB}" type="datetimeFigureOut">
              <a:rPr altLang="en-US" lang="zh-CN" smtClean="0"/>
              <a:t>2015/5/12</a:t>
            </a:fld>
            <a:endParaRPr altLang="en-US" lang="zh-CN"/>
          </a:p>
        </p:txBody>
      </p:sp>
      <p:sp>
        <p:nvSpPr>
          <p:cNvPr id="1049134" name="Footer Placeholder 5"/>
          <p:cNvSpPr>
            <a:spLocks noGrp="1"/>
          </p:cNvSpPr>
          <p:nvPr>
            <p:ph type="ftr" sz="quarter" idx="11"/>
          </p:nvPr>
        </p:nvSpPr>
        <p:spPr/>
        <p:txBody>
          <a:bodyPr/>
          <a:p>
            <a:endParaRPr altLang="en-US" lang="zh-CN"/>
          </a:p>
        </p:txBody>
      </p:sp>
      <p:sp>
        <p:nvSpPr>
          <p:cNvPr id="1049135" name="Slide Number Placeholder 6"/>
          <p:cNvSpPr>
            <a:spLocks noGrp="1"/>
          </p:cNvSpPr>
          <p:nvPr>
            <p:ph type="sldNum" sz="quarter" idx="12"/>
          </p:nvPr>
        </p:nvSpPr>
        <p:spPr/>
        <p:txBody>
          <a:bodyPr/>
          <a:p>
            <a:fld id="{7BE40409-DAE8-4674-9087-DC3CFB3688BD}" type="slidenum">
              <a:rPr altLang="en-US" lang="zh-CN" smtClean="0"/>
              <a:t>‹#›</a:t>
            </a:fld>
            <a:endParaRPr altLang="en-US"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Сравнение">
    <p:spTree>
      <p:nvGrpSpPr>
        <p:cNvPr id="101" name=""/>
        <p:cNvGrpSpPr/>
        <p:nvPr/>
      </p:nvGrpSpPr>
      <p:grpSpPr>
        <a:xfrm>
          <a:off x="0" y="0"/>
          <a:ext cx="0" cy="0"/>
          <a:chOff x="0" y="0"/>
          <a:chExt cx="0" cy="0"/>
        </a:xfrm>
      </p:grpSpPr>
      <p:sp>
        <p:nvSpPr>
          <p:cNvPr id="1049136" name="Title 1"/>
          <p:cNvSpPr>
            <a:spLocks noGrp="1"/>
          </p:cNvSpPr>
          <p:nvPr>
            <p:ph type="title"/>
          </p:nvPr>
        </p:nvSpPr>
        <p:spPr>
          <a:xfrm>
            <a:off x="629841" y="365126"/>
            <a:ext cx="7886700" cy="1325563"/>
          </a:xfrm>
        </p:spPr>
        <p:txBody>
          <a:bodyPr/>
          <a:p>
            <a:r>
              <a:rPr altLang="zh-CN" lang="ru-RU" smtClean="0"/>
              <a:t>Образец заголовка</a:t>
            </a:r>
            <a:endParaRPr dirty="0" lang="en-US"/>
          </a:p>
        </p:txBody>
      </p:sp>
      <p:sp>
        <p:nvSpPr>
          <p:cNvPr id="1049137" name="Text Placeholder 2"/>
          <p:cNvSpPr>
            <a:spLocks noGrp="1"/>
          </p:cNvSpPr>
          <p:nvPr>
            <p:ph type="body" idx="1"/>
          </p:nvPr>
        </p:nvSpPr>
        <p:spPr>
          <a:xfrm>
            <a:off x="629842" y="1681163"/>
            <a:ext cx="3868340"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zh-CN" lang="ru-RU" smtClean="0"/>
              <a:t>Образец текста</a:t>
            </a:r>
          </a:p>
        </p:txBody>
      </p:sp>
      <p:sp>
        <p:nvSpPr>
          <p:cNvPr id="1049138" name="Content Placeholder 3"/>
          <p:cNvSpPr>
            <a:spLocks noGrp="1"/>
          </p:cNvSpPr>
          <p:nvPr>
            <p:ph sz="half" idx="2"/>
          </p:nvPr>
        </p:nvSpPr>
        <p:spPr>
          <a:xfrm>
            <a:off x="629842" y="2505075"/>
            <a:ext cx="3868340" cy="3684588"/>
          </a:xfrm>
        </p:spPr>
        <p:txBody>
          <a:bodyPr/>
          <a:p>
            <a:pPr lvl="0"/>
            <a:r>
              <a:rPr altLang="zh-CN" lang="ru-RU" smtClean="0"/>
              <a:t>Образец текста</a:t>
            </a:r>
          </a:p>
          <a:p>
            <a:pPr lvl="1"/>
            <a:r>
              <a:rPr altLang="zh-CN" lang="ru-RU" smtClean="0"/>
              <a:t>Второй уровень</a:t>
            </a:r>
          </a:p>
          <a:p>
            <a:pPr lvl="2"/>
            <a:r>
              <a:rPr altLang="zh-CN" lang="ru-RU" smtClean="0"/>
              <a:t>Третий уровень</a:t>
            </a:r>
          </a:p>
          <a:p>
            <a:pPr lvl="3"/>
            <a:r>
              <a:rPr altLang="zh-CN" lang="ru-RU" smtClean="0"/>
              <a:t>Четвертый уровень</a:t>
            </a:r>
          </a:p>
          <a:p>
            <a:pPr lvl="4"/>
            <a:r>
              <a:rPr altLang="zh-CN" lang="ru-RU" smtClean="0"/>
              <a:t>Пятый уровень</a:t>
            </a:r>
            <a:endParaRPr dirty="0" lang="en-US"/>
          </a:p>
        </p:txBody>
      </p:sp>
      <p:sp>
        <p:nvSpPr>
          <p:cNvPr id="1049139" name="Text Placeholder 4"/>
          <p:cNvSpPr>
            <a:spLocks noGrp="1"/>
          </p:cNvSpPr>
          <p:nvPr>
            <p:ph type="body" sz="quarter" idx="3"/>
          </p:nvPr>
        </p:nvSpPr>
        <p:spPr>
          <a:xfrm>
            <a:off x="4629150" y="1681163"/>
            <a:ext cx="3887391"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zh-CN" lang="ru-RU" smtClean="0"/>
              <a:t>Образец текста</a:t>
            </a:r>
          </a:p>
        </p:txBody>
      </p:sp>
      <p:sp>
        <p:nvSpPr>
          <p:cNvPr id="1049140" name="Content Placeholder 5"/>
          <p:cNvSpPr>
            <a:spLocks noGrp="1"/>
          </p:cNvSpPr>
          <p:nvPr>
            <p:ph sz="quarter" idx="4"/>
          </p:nvPr>
        </p:nvSpPr>
        <p:spPr>
          <a:xfrm>
            <a:off x="4629150" y="2505075"/>
            <a:ext cx="3887391" cy="3684588"/>
          </a:xfrm>
        </p:spPr>
        <p:txBody>
          <a:bodyPr/>
          <a:p>
            <a:pPr lvl="0"/>
            <a:r>
              <a:rPr altLang="zh-CN" lang="ru-RU" smtClean="0"/>
              <a:t>Образец текста</a:t>
            </a:r>
          </a:p>
          <a:p>
            <a:pPr lvl="1"/>
            <a:r>
              <a:rPr altLang="zh-CN" lang="ru-RU" smtClean="0"/>
              <a:t>Второй уровень</a:t>
            </a:r>
          </a:p>
          <a:p>
            <a:pPr lvl="2"/>
            <a:r>
              <a:rPr altLang="zh-CN" lang="ru-RU" smtClean="0"/>
              <a:t>Третий уровень</a:t>
            </a:r>
          </a:p>
          <a:p>
            <a:pPr lvl="3"/>
            <a:r>
              <a:rPr altLang="zh-CN" lang="ru-RU" smtClean="0"/>
              <a:t>Четвертый уровень</a:t>
            </a:r>
          </a:p>
          <a:p>
            <a:pPr lvl="4"/>
            <a:r>
              <a:rPr altLang="zh-CN" lang="ru-RU" smtClean="0"/>
              <a:t>Пятый уровень</a:t>
            </a:r>
            <a:endParaRPr dirty="0" lang="en-US"/>
          </a:p>
        </p:txBody>
      </p:sp>
      <p:sp>
        <p:nvSpPr>
          <p:cNvPr id="1049141" name="Date Placeholder 6"/>
          <p:cNvSpPr>
            <a:spLocks noGrp="1"/>
          </p:cNvSpPr>
          <p:nvPr>
            <p:ph type="dt" sz="half" idx="10"/>
          </p:nvPr>
        </p:nvSpPr>
        <p:spPr/>
        <p:txBody>
          <a:bodyPr/>
          <a:p>
            <a:fld id="{AB29C8F3-725A-4F9A-A507-94E9D5D4F6DB}" type="datetimeFigureOut">
              <a:rPr altLang="en-US" lang="zh-CN" smtClean="0"/>
              <a:t>2015/5/12</a:t>
            </a:fld>
            <a:endParaRPr altLang="en-US" lang="zh-CN"/>
          </a:p>
        </p:txBody>
      </p:sp>
      <p:sp>
        <p:nvSpPr>
          <p:cNvPr id="1049142" name="Footer Placeholder 7"/>
          <p:cNvSpPr>
            <a:spLocks noGrp="1"/>
          </p:cNvSpPr>
          <p:nvPr>
            <p:ph type="ftr" sz="quarter" idx="11"/>
          </p:nvPr>
        </p:nvSpPr>
        <p:spPr/>
        <p:txBody>
          <a:bodyPr/>
          <a:p>
            <a:endParaRPr altLang="en-US" lang="zh-CN"/>
          </a:p>
        </p:txBody>
      </p:sp>
      <p:sp>
        <p:nvSpPr>
          <p:cNvPr id="1049143" name="Slide Number Placeholder 8"/>
          <p:cNvSpPr>
            <a:spLocks noGrp="1"/>
          </p:cNvSpPr>
          <p:nvPr>
            <p:ph type="sldNum" sz="quarter" idx="12"/>
          </p:nvPr>
        </p:nvSpPr>
        <p:spPr/>
        <p:txBody>
          <a:bodyPr/>
          <a:p>
            <a:fld id="{7BE40409-DAE8-4674-9087-DC3CFB3688BD}" type="slidenum">
              <a:rPr altLang="en-US" lang="zh-CN" smtClean="0"/>
              <a:t>‹#›</a:t>
            </a:fld>
            <a:endParaRPr altLang="en-US"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Только заголовок">
    <p:spTree>
      <p:nvGrpSpPr>
        <p:cNvPr id="76" name=""/>
        <p:cNvGrpSpPr/>
        <p:nvPr/>
      </p:nvGrpSpPr>
      <p:grpSpPr>
        <a:xfrm>
          <a:off x="0" y="0"/>
          <a:ext cx="0" cy="0"/>
          <a:chOff x="0" y="0"/>
          <a:chExt cx="0" cy="0"/>
        </a:xfrm>
      </p:grpSpPr>
      <p:sp>
        <p:nvSpPr>
          <p:cNvPr id="1048870" name="Title 1"/>
          <p:cNvSpPr>
            <a:spLocks noGrp="1"/>
          </p:cNvSpPr>
          <p:nvPr>
            <p:ph type="title"/>
          </p:nvPr>
        </p:nvSpPr>
        <p:spPr/>
        <p:txBody>
          <a:bodyPr/>
          <a:p>
            <a:r>
              <a:rPr altLang="zh-CN" lang="ru-RU" smtClean="0"/>
              <a:t>Образец заголовка</a:t>
            </a:r>
            <a:endParaRPr dirty="0" lang="en-US"/>
          </a:p>
        </p:txBody>
      </p:sp>
      <p:sp>
        <p:nvSpPr>
          <p:cNvPr id="1048871" name="Date Placeholder 2"/>
          <p:cNvSpPr>
            <a:spLocks noGrp="1"/>
          </p:cNvSpPr>
          <p:nvPr>
            <p:ph type="dt" sz="half" idx="10"/>
          </p:nvPr>
        </p:nvSpPr>
        <p:spPr/>
        <p:txBody>
          <a:bodyPr/>
          <a:p>
            <a:fld id="{AB29C8F3-725A-4F9A-A507-94E9D5D4F6DB}" type="datetimeFigureOut">
              <a:rPr altLang="en-US" lang="zh-CN" smtClean="0"/>
              <a:t>2015/5/12</a:t>
            </a:fld>
            <a:endParaRPr altLang="en-US" lang="zh-CN"/>
          </a:p>
        </p:txBody>
      </p:sp>
      <p:sp>
        <p:nvSpPr>
          <p:cNvPr id="1048872" name="Footer Placeholder 3"/>
          <p:cNvSpPr>
            <a:spLocks noGrp="1"/>
          </p:cNvSpPr>
          <p:nvPr>
            <p:ph type="ftr" sz="quarter" idx="11"/>
          </p:nvPr>
        </p:nvSpPr>
        <p:spPr/>
        <p:txBody>
          <a:bodyPr/>
          <a:p>
            <a:endParaRPr altLang="en-US" lang="zh-CN"/>
          </a:p>
        </p:txBody>
      </p:sp>
      <p:sp>
        <p:nvSpPr>
          <p:cNvPr id="1048873" name="Slide Number Placeholder 4"/>
          <p:cNvSpPr>
            <a:spLocks noGrp="1"/>
          </p:cNvSpPr>
          <p:nvPr>
            <p:ph type="sldNum" sz="quarter" idx="12"/>
          </p:nvPr>
        </p:nvSpPr>
        <p:spPr/>
        <p:txBody>
          <a:bodyPr/>
          <a:p>
            <a:fld id="{7BE40409-DAE8-4674-9087-DC3CFB3688BD}" type="slidenum">
              <a:rPr altLang="en-US" lang="zh-CN" smtClean="0"/>
              <a:t>‹#›</a:t>
            </a:fld>
            <a:endParaRPr altLang="en-US"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Пустой слайд">
    <p:spTree>
      <p:nvGrpSpPr>
        <p:cNvPr id="53" name=""/>
        <p:cNvGrpSpPr/>
        <p:nvPr/>
      </p:nvGrpSpPr>
      <p:grpSpPr>
        <a:xfrm>
          <a:off x="0" y="0"/>
          <a:ext cx="0" cy="0"/>
          <a:chOff x="0" y="0"/>
          <a:chExt cx="0" cy="0"/>
        </a:xfrm>
      </p:grpSpPr>
      <p:sp>
        <p:nvSpPr>
          <p:cNvPr id="1048581" name="Date Placeholder 1"/>
          <p:cNvSpPr>
            <a:spLocks noGrp="1"/>
          </p:cNvSpPr>
          <p:nvPr>
            <p:ph type="dt" sz="half" idx="10"/>
          </p:nvPr>
        </p:nvSpPr>
        <p:spPr/>
        <p:txBody>
          <a:bodyPr/>
          <a:p>
            <a:fld id="{AB29C8F3-725A-4F9A-A507-94E9D5D4F6DB}" type="datetimeFigureOut">
              <a:rPr altLang="en-US" lang="zh-CN" smtClean="0"/>
              <a:t>2015/5/12</a:t>
            </a:fld>
            <a:endParaRPr altLang="en-US" lang="zh-CN"/>
          </a:p>
        </p:txBody>
      </p:sp>
      <p:sp>
        <p:nvSpPr>
          <p:cNvPr id="1048582" name="Footer Placeholder 2"/>
          <p:cNvSpPr>
            <a:spLocks noGrp="1"/>
          </p:cNvSpPr>
          <p:nvPr>
            <p:ph type="ftr" sz="quarter" idx="11"/>
          </p:nvPr>
        </p:nvSpPr>
        <p:spPr/>
        <p:txBody>
          <a:bodyPr/>
          <a:p>
            <a:endParaRPr altLang="en-US" lang="zh-CN"/>
          </a:p>
        </p:txBody>
      </p:sp>
      <p:sp>
        <p:nvSpPr>
          <p:cNvPr id="1048583" name="Slide Number Placeholder 3"/>
          <p:cNvSpPr>
            <a:spLocks noGrp="1"/>
          </p:cNvSpPr>
          <p:nvPr>
            <p:ph type="sldNum" sz="quarter" idx="12"/>
          </p:nvPr>
        </p:nvSpPr>
        <p:spPr/>
        <p:txBody>
          <a:bodyPr/>
          <a:p>
            <a:fld id="{7BE40409-DAE8-4674-9087-DC3CFB3688BD}" type="slidenum">
              <a:rPr altLang="en-US" lang="zh-CN" smtClean="0"/>
              <a:t>‹#›</a:t>
            </a:fld>
            <a:endParaRPr altLang="en-US"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Объект с подписью">
    <p:spTree>
      <p:nvGrpSpPr>
        <p:cNvPr id="102" name=""/>
        <p:cNvGrpSpPr/>
        <p:nvPr/>
      </p:nvGrpSpPr>
      <p:grpSpPr>
        <a:xfrm>
          <a:off x="0" y="0"/>
          <a:ext cx="0" cy="0"/>
          <a:chOff x="0" y="0"/>
          <a:chExt cx="0" cy="0"/>
        </a:xfrm>
      </p:grpSpPr>
      <p:sp>
        <p:nvSpPr>
          <p:cNvPr id="1049144" name="Title 1"/>
          <p:cNvSpPr>
            <a:spLocks noGrp="1"/>
          </p:cNvSpPr>
          <p:nvPr>
            <p:ph type="title"/>
          </p:nvPr>
        </p:nvSpPr>
        <p:spPr>
          <a:xfrm>
            <a:off x="629841" y="457200"/>
            <a:ext cx="2949178" cy="1600200"/>
          </a:xfrm>
        </p:spPr>
        <p:txBody>
          <a:bodyPr anchor="b"/>
          <a:lstStyle>
            <a:lvl1pPr>
              <a:defRPr sz="3200"/>
            </a:lvl1pPr>
          </a:lstStyle>
          <a:p>
            <a:r>
              <a:rPr altLang="zh-CN" lang="ru-RU" smtClean="0"/>
              <a:t>Образец заголовка</a:t>
            </a:r>
            <a:endParaRPr dirty="0" lang="en-US"/>
          </a:p>
        </p:txBody>
      </p:sp>
      <p:sp>
        <p:nvSpPr>
          <p:cNvPr id="1049145"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altLang="zh-CN" lang="ru-RU" smtClean="0"/>
              <a:t>Образец текста</a:t>
            </a:r>
          </a:p>
          <a:p>
            <a:pPr lvl="1"/>
            <a:r>
              <a:rPr altLang="zh-CN" lang="ru-RU" smtClean="0"/>
              <a:t>Второй уровень</a:t>
            </a:r>
          </a:p>
          <a:p>
            <a:pPr lvl="2"/>
            <a:r>
              <a:rPr altLang="zh-CN" lang="ru-RU" smtClean="0"/>
              <a:t>Третий уровень</a:t>
            </a:r>
          </a:p>
          <a:p>
            <a:pPr lvl="3"/>
            <a:r>
              <a:rPr altLang="zh-CN" lang="ru-RU" smtClean="0"/>
              <a:t>Четвертый уровень</a:t>
            </a:r>
          </a:p>
          <a:p>
            <a:pPr lvl="4"/>
            <a:r>
              <a:rPr altLang="zh-CN" lang="ru-RU" smtClean="0"/>
              <a:t>Пятый уровень</a:t>
            </a:r>
            <a:endParaRPr dirty="0" lang="en-US"/>
          </a:p>
        </p:txBody>
      </p:sp>
      <p:sp>
        <p:nvSpPr>
          <p:cNvPr id="1049146" name="Text Placeholder 3"/>
          <p:cNvSpPr>
            <a:spLocks noGrp="1"/>
          </p:cNvSpPr>
          <p:nvPr>
            <p:ph type="body" sz="half" idx="2"/>
          </p:nvPr>
        </p:nvSpPr>
        <p:spPr>
          <a:xfrm>
            <a:off x="629841" y="2057400"/>
            <a:ext cx="2949178"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zh-CN" lang="ru-RU" smtClean="0"/>
              <a:t>Образец текста</a:t>
            </a:r>
          </a:p>
        </p:txBody>
      </p:sp>
      <p:sp>
        <p:nvSpPr>
          <p:cNvPr id="1049147" name="Date Placeholder 4"/>
          <p:cNvSpPr>
            <a:spLocks noGrp="1"/>
          </p:cNvSpPr>
          <p:nvPr>
            <p:ph type="dt" sz="half" idx="10"/>
          </p:nvPr>
        </p:nvSpPr>
        <p:spPr/>
        <p:txBody>
          <a:bodyPr/>
          <a:p>
            <a:fld id="{AB29C8F3-725A-4F9A-A507-94E9D5D4F6DB}" type="datetimeFigureOut">
              <a:rPr altLang="en-US" lang="zh-CN" smtClean="0"/>
              <a:t>2015/5/12</a:t>
            </a:fld>
            <a:endParaRPr altLang="en-US" lang="zh-CN"/>
          </a:p>
        </p:txBody>
      </p:sp>
      <p:sp>
        <p:nvSpPr>
          <p:cNvPr id="1049148" name="Footer Placeholder 5"/>
          <p:cNvSpPr>
            <a:spLocks noGrp="1"/>
          </p:cNvSpPr>
          <p:nvPr>
            <p:ph type="ftr" sz="quarter" idx="11"/>
          </p:nvPr>
        </p:nvSpPr>
        <p:spPr/>
        <p:txBody>
          <a:bodyPr/>
          <a:p>
            <a:endParaRPr altLang="en-US" lang="zh-CN"/>
          </a:p>
        </p:txBody>
      </p:sp>
      <p:sp>
        <p:nvSpPr>
          <p:cNvPr id="1049149" name="Slide Number Placeholder 6"/>
          <p:cNvSpPr>
            <a:spLocks noGrp="1"/>
          </p:cNvSpPr>
          <p:nvPr>
            <p:ph type="sldNum" sz="quarter" idx="12"/>
          </p:nvPr>
        </p:nvSpPr>
        <p:spPr/>
        <p:txBody>
          <a:bodyPr/>
          <a:p>
            <a:fld id="{7BE40409-DAE8-4674-9087-DC3CFB3688BD}" type="slidenum">
              <a:rPr altLang="en-US" lang="zh-CN" smtClean="0"/>
              <a:t>‹#›</a:t>
            </a:fld>
            <a:endParaRPr altLang="en-US"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Рисунок с подписью">
    <p:spTree>
      <p:nvGrpSpPr>
        <p:cNvPr id="63" name=""/>
        <p:cNvGrpSpPr/>
        <p:nvPr/>
      </p:nvGrpSpPr>
      <p:grpSpPr>
        <a:xfrm>
          <a:off x="0" y="0"/>
          <a:ext cx="0" cy="0"/>
          <a:chOff x="0" y="0"/>
          <a:chExt cx="0" cy="0"/>
        </a:xfrm>
      </p:grpSpPr>
      <p:sp>
        <p:nvSpPr>
          <p:cNvPr id="1048625" name="Title 1"/>
          <p:cNvSpPr>
            <a:spLocks noGrp="1"/>
          </p:cNvSpPr>
          <p:nvPr>
            <p:ph type="title"/>
          </p:nvPr>
        </p:nvSpPr>
        <p:spPr>
          <a:xfrm>
            <a:off x="629841" y="457200"/>
            <a:ext cx="2949178" cy="1600200"/>
          </a:xfrm>
        </p:spPr>
        <p:txBody>
          <a:bodyPr anchor="b"/>
          <a:lstStyle>
            <a:lvl1pPr>
              <a:defRPr sz="3200"/>
            </a:lvl1pPr>
          </a:lstStyle>
          <a:p>
            <a:r>
              <a:rPr altLang="zh-CN" lang="ru-RU" smtClean="0"/>
              <a:t>Образец заголовка</a:t>
            </a:r>
            <a:endParaRPr dirty="0" lang="en-US"/>
          </a:p>
        </p:txBody>
      </p:sp>
      <p:sp>
        <p:nvSpPr>
          <p:cNvPr id="1048626" name="Picture Placeholder 2"/>
          <p:cNvSpPr>
            <a:spLocks noChangeAspect="1" noGrp="1"/>
          </p:cNvSpPr>
          <p:nvPr>
            <p:ph type="pic" idx="1"/>
          </p:nvPr>
        </p:nvSpPr>
        <p:spPr>
          <a:xfrm>
            <a:off x="3887391" y="987426"/>
            <a:ext cx="4629150" cy="4873625"/>
          </a:xfrm>
        </p:spPr>
        <p:txBody>
          <a:bodyPr anchor="t"/>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altLang="zh-CN" lang="ru-RU" smtClean="0"/>
              <a:t>Вставка рисунка</a:t>
            </a:r>
            <a:endParaRPr dirty="0" lang="en-US"/>
          </a:p>
        </p:txBody>
      </p:sp>
      <p:sp>
        <p:nvSpPr>
          <p:cNvPr id="1048627" name="Text Placeholder 3"/>
          <p:cNvSpPr>
            <a:spLocks noGrp="1"/>
          </p:cNvSpPr>
          <p:nvPr>
            <p:ph type="body" sz="half" idx="2"/>
          </p:nvPr>
        </p:nvSpPr>
        <p:spPr>
          <a:xfrm>
            <a:off x="629841" y="2057400"/>
            <a:ext cx="2949178"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zh-CN" lang="ru-RU" smtClean="0"/>
              <a:t>Образец текста</a:t>
            </a:r>
          </a:p>
        </p:txBody>
      </p:sp>
      <p:sp>
        <p:nvSpPr>
          <p:cNvPr id="1048628" name="Date Placeholder 4"/>
          <p:cNvSpPr>
            <a:spLocks noGrp="1"/>
          </p:cNvSpPr>
          <p:nvPr>
            <p:ph type="dt" sz="half" idx="10"/>
          </p:nvPr>
        </p:nvSpPr>
        <p:spPr/>
        <p:txBody>
          <a:bodyPr/>
          <a:p>
            <a:fld id="{AB29C8F3-725A-4F9A-A507-94E9D5D4F6DB}" type="datetimeFigureOut">
              <a:rPr altLang="en-US" lang="zh-CN" smtClean="0"/>
              <a:t>2015/5/12</a:t>
            </a:fld>
            <a:endParaRPr altLang="en-US" lang="zh-CN"/>
          </a:p>
        </p:txBody>
      </p:sp>
      <p:sp>
        <p:nvSpPr>
          <p:cNvPr id="1048629" name="Footer Placeholder 5"/>
          <p:cNvSpPr>
            <a:spLocks noGrp="1"/>
          </p:cNvSpPr>
          <p:nvPr>
            <p:ph type="ftr" sz="quarter" idx="11"/>
          </p:nvPr>
        </p:nvSpPr>
        <p:spPr/>
        <p:txBody>
          <a:bodyPr/>
          <a:p>
            <a:endParaRPr altLang="en-US" lang="zh-CN"/>
          </a:p>
        </p:txBody>
      </p:sp>
      <p:sp>
        <p:nvSpPr>
          <p:cNvPr id="1048630" name="Slide Number Placeholder 6"/>
          <p:cNvSpPr>
            <a:spLocks noGrp="1"/>
          </p:cNvSpPr>
          <p:nvPr>
            <p:ph type="sldNum" sz="quarter" idx="12"/>
          </p:nvPr>
        </p:nvSpPr>
        <p:spPr/>
        <p:txBody>
          <a:bodyPr/>
          <a:p>
            <a:fld id="{7BE40409-DAE8-4674-9087-DC3CFB3688BD}" type="slidenum">
              <a:rPr altLang="en-US" lang="zh-CN" smtClean="0"/>
              <a:t>‹#›</a:t>
            </a:fld>
            <a:endParaRPr altLang="en-US" lang="zh-C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41" name=""/>
        <p:cNvGrpSpPr/>
        <p:nvPr/>
      </p:nvGrpSpPr>
      <p:grpSpPr>
        <a:xfrm>
          <a:off x="0" y="0"/>
          <a:ext cx="0" cy="0"/>
          <a:chOff x="0" y="0"/>
          <a:chExt cx="0" cy="0"/>
        </a:xfrm>
      </p:grpSpPr>
      <p:sp>
        <p:nvSpPr>
          <p:cNvPr id="1048576" name="Title Placeholder 1"/>
          <p:cNvSpPr>
            <a:spLocks noGrp="1"/>
          </p:cNvSpPr>
          <p:nvPr>
            <p:ph type="title"/>
          </p:nvPr>
        </p:nvSpPr>
        <p:spPr>
          <a:xfrm>
            <a:off x="628650" y="365126"/>
            <a:ext cx="7886700" cy="1325563"/>
          </a:xfrm>
          <a:prstGeom prst="rect"/>
        </p:spPr>
        <p:txBody>
          <a:bodyPr anchor="ctr" bIns="45720" lIns="91440" rIns="91440" rtlCol="0" tIns="45720" vert="horz">
            <a:normAutofit/>
          </a:bodyPr>
          <a:p>
            <a:r>
              <a:rPr altLang="zh-CN" lang="ru-RU" smtClean="0"/>
              <a:t>Образец заголовка</a:t>
            </a:r>
            <a:endParaRPr dirty="0" lang="en-US"/>
          </a:p>
        </p:txBody>
      </p:sp>
      <p:sp>
        <p:nvSpPr>
          <p:cNvPr id="1048577" name="Text Placeholder 2"/>
          <p:cNvSpPr>
            <a:spLocks noGrp="1"/>
          </p:cNvSpPr>
          <p:nvPr>
            <p:ph type="body" idx="1"/>
          </p:nvPr>
        </p:nvSpPr>
        <p:spPr>
          <a:xfrm>
            <a:off x="628650" y="1825625"/>
            <a:ext cx="7886700" cy="4351338"/>
          </a:xfrm>
          <a:prstGeom prst="rect"/>
        </p:spPr>
        <p:txBody>
          <a:bodyPr bIns="45720" lIns="91440" rIns="91440" rtlCol="0" tIns="45720" vert="horz">
            <a:normAutofit/>
          </a:bodyPr>
          <a:p>
            <a:pPr lvl="0"/>
            <a:r>
              <a:rPr altLang="zh-CN" lang="ru-RU" smtClean="0"/>
              <a:t>Образец текста</a:t>
            </a:r>
          </a:p>
          <a:p>
            <a:pPr lvl="1"/>
            <a:r>
              <a:rPr altLang="zh-CN" lang="ru-RU" smtClean="0"/>
              <a:t>Второй уровень</a:t>
            </a:r>
          </a:p>
          <a:p>
            <a:pPr lvl="2"/>
            <a:r>
              <a:rPr altLang="zh-CN" lang="ru-RU" smtClean="0"/>
              <a:t>Третий уровень</a:t>
            </a:r>
          </a:p>
          <a:p>
            <a:pPr lvl="3"/>
            <a:r>
              <a:rPr altLang="zh-CN" lang="ru-RU" smtClean="0"/>
              <a:t>Четвертый уровень</a:t>
            </a:r>
          </a:p>
          <a:p>
            <a:pPr lvl="4"/>
            <a:r>
              <a:rPr altLang="zh-CN" lang="ru-RU" smtClean="0"/>
              <a:t>Пятый уровень</a:t>
            </a:r>
            <a:endParaRPr dirty="0" lang="en-US"/>
          </a:p>
        </p:txBody>
      </p:sp>
      <p:sp>
        <p:nvSpPr>
          <p:cNvPr id="1048578" name="Date Placeholder 3"/>
          <p:cNvSpPr>
            <a:spLocks noGrp="1"/>
          </p:cNvSpPr>
          <p:nvPr>
            <p:ph type="dt" sz="half" idx="2"/>
          </p:nvPr>
        </p:nvSpPr>
        <p:spPr>
          <a:xfrm>
            <a:off x="628650" y="6356351"/>
            <a:ext cx="2057400" cy="365125"/>
          </a:xfrm>
          <a:prstGeom prst="rect"/>
        </p:spPr>
        <p:txBody>
          <a:bodyPr anchor="ctr" bIns="45720" lIns="91440" rIns="91440" rtlCol="0" tIns="45720" vert="horz"/>
          <a:lstStyle>
            <a:lvl1pPr algn="l">
              <a:defRPr sz="1200">
                <a:solidFill>
                  <a:schemeClr val="tx1">
                    <a:tint val="75000"/>
                  </a:schemeClr>
                </a:solidFill>
              </a:defRPr>
            </a:lvl1pPr>
          </a:lstStyle>
          <a:p>
            <a:fld id="{AB29C8F3-725A-4F9A-A507-94E9D5D4F6DB}" type="datetimeFigureOut">
              <a:rPr altLang="en-US" lang="zh-CN" smtClean="0"/>
              <a:t>2015/5/12</a:t>
            </a:fld>
            <a:endParaRPr altLang="en-US" lang="zh-CN"/>
          </a:p>
        </p:txBody>
      </p:sp>
      <p:sp>
        <p:nvSpPr>
          <p:cNvPr id="1048579" name="Footer Placeholder 4"/>
          <p:cNvSpPr>
            <a:spLocks noGrp="1"/>
          </p:cNvSpPr>
          <p:nvPr>
            <p:ph type="ftr" sz="quarter" idx="3"/>
          </p:nvPr>
        </p:nvSpPr>
        <p:spPr>
          <a:xfrm>
            <a:off x="3028950" y="6356351"/>
            <a:ext cx="3086100" cy="365125"/>
          </a:xfrm>
          <a:prstGeom prst="rect"/>
        </p:spPr>
        <p:txBody>
          <a:bodyPr anchor="ctr" bIns="45720" lIns="91440" rIns="91440" rtlCol="0" tIns="45720" vert="horz"/>
          <a:lstStyle>
            <a:lvl1pPr algn="ctr">
              <a:defRPr sz="1200">
                <a:solidFill>
                  <a:schemeClr val="tx1">
                    <a:tint val="75000"/>
                  </a:schemeClr>
                </a:solidFill>
              </a:defRPr>
            </a:lvl1pPr>
          </a:lstStyle>
          <a:p>
            <a:endParaRPr altLang="en-US" lang="zh-CN"/>
          </a:p>
        </p:txBody>
      </p:sp>
      <p:sp>
        <p:nvSpPr>
          <p:cNvPr id="1048580" name="Slide Number Placeholder 5"/>
          <p:cNvSpPr>
            <a:spLocks noGrp="1"/>
          </p:cNvSpPr>
          <p:nvPr>
            <p:ph type="sldNum" sz="quarter" idx="4"/>
          </p:nvPr>
        </p:nvSpPr>
        <p:spPr>
          <a:xfrm>
            <a:off x="6457950" y="6356351"/>
            <a:ext cx="2057400" cy="365125"/>
          </a:xfrm>
          <a:prstGeom prst="rect"/>
        </p:spPr>
        <p:txBody>
          <a:bodyPr anchor="ctr" bIns="45720" lIns="91440" rIns="91440" rtlCol="0" tIns="45720" vert="horz"/>
          <a:lstStyle>
            <a:lvl1pPr algn="r">
              <a:defRPr sz="1200">
                <a:solidFill>
                  <a:schemeClr val="tx1">
                    <a:tint val="75000"/>
                  </a:schemeClr>
                </a:solidFill>
              </a:defRPr>
            </a:lvl1pPr>
          </a:lstStyle>
          <a:p>
            <a:fld id="{7BE40409-DAE8-4674-9087-DC3CFB3688BD}" type="slidenum">
              <a:rPr altLang="en-US" lang="zh-CN" smtClean="0"/>
              <a:t>‹#›</a:t>
            </a:fld>
            <a:endParaRPr altLang="en-US" lang="zh-CN"/>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 Target="slide2.xml"/><Relationship Id="rId2" Type="http://schemas.openxmlformats.org/officeDocument/2006/relationships/image" Target="../media/image1.png"/><Relationship Id="rId3" Type="http://schemas.openxmlformats.org/officeDocument/2006/relationships/slide" Target="slide4.xml"/><Relationship Id="rId4" Type="http://schemas.openxmlformats.org/officeDocument/2006/relationships/hyperlink" Target="mailto:kesovstavros0@gmail.com?subject=&#1089;&#1074;&#1103;&#1079;&#1100;" TargetMode="External"/><Relationship Id="rId5" Type="http://schemas.openxmlformats.org/officeDocument/2006/relationships/audio" Target="../media/media1.mp3"/><Relationship Id="rId6" Type="http://schemas.microsoft.com/office/2007/relationships/media" Target="../media/media1.mp3"/><Relationship Id="rId7" Type="http://schemas.openxmlformats.org/officeDocument/2006/relationships/image" Target="../media/image2.emf"/><Relationship Id="rId8"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customXml" Target="../ink/ink121.xml"/><Relationship Id="rId2" Type="http://schemas.openxmlformats.org/officeDocument/2006/relationships/customXml" Target="../ink/ink122.xml"/><Relationship Id="rId3" Type="http://schemas.openxmlformats.org/officeDocument/2006/relationships/customXml" Target="../ink/ink123.xml"/><Relationship Id="rId4" Type="http://schemas.openxmlformats.org/officeDocument/2006/relationships/customXml" Target="../ink/ink124.xml"/><Relationship Id="rId5" Type="http://schemas.openxmlformats.org/officeDocument/2006/relationships/customXml" Target="../ink/ink125.xml"/><Relationship Id="rId6" Type="http://schemas.openxmlformats.org/officeDocument/2006/relationships/customXml" Target="../ink/ink126.xml"/><Relationship Id="rId7" Type="http://schemas.openxmlformats.org/officeDocument/2006/relationships/slide" Target="slide11.xml"/><Relationship Id="rId8" Type="http://schemas.openxmlformats.org/officeDocument/2006/relationships/customXml" Target="../ink/ink127.xml"/><Relationship Id="rId9" Type="http://schemas.openxmlformats.org/officeDocument/2006/relationships/customXml" Target="../ink/ink128.xml"/><Relationship Id="rId10" Type="http://schemas.openxmlformats.org/officeDocument/2006/relationships/customXml" Target="../ink/ink129.xml"/><Relationship Id="rId11" Type="http://schemas.openxmlformats.org/officeDocument/2006/relationships/customXml" Target="../ink/ink130.xml"/><Relationship Id="rId12" Type="http://schemas.openxmlformats.org/officeDocument/2006/relationships/customXml" Target="../ink/ink131.xml"/><Relationship Id="rId13" Type="http://schemas.openxmlformats.org/officeDocument/2006/relationships/customXml" Target="../ink/ink132.xml"/><Relationship Id="rId14"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customXml" Target="../ink/ink133.xml"/><Relationship Id="rId2" Type="http://schemas.openxmlformats.org/officeDocument/2006/relationships/customXml" Target="../ink/ink134.xml"/><Relationship Id="rId3" Type="http://schemas.openxmlformats.org/officeDocument/2006/relationships/customXml" Target="../ink/ink135.xml"/><Relationship Id="rId4" Type="http://schemas.openxmlformats.org/officeDocument/2006/relationships/customXml" Target="../ink/ink136.xml"/><Relationship Id="rId5" Type="http://schemas.openxmlformats.org/officeDocument/2006/relationships/customXml" Target="../ink/ink137.xml"/><Relationship Id="rId6" Type="http://schemas.openxmlformats.org/officeDocument/2006/relationships/customXml" Target="../ink/ink138.xml"/><Relationship Id="rId7" Type="http://schemas.openxmlformats.org/officeDocument/2006/relationships/slide" Target="slide12.xml"/><Relationship Id="rId8" Type="http://schemas.openxmlformats.org/officeDocument/2006/relationships/customXml" Target="../ink/ink139.xml"/><Relationship Id="rId9" Type="http://schemas.openxmlformats.org/officeDocument/2006/relationships/customXml" Target="../ink/ink140.xml"/><Relationship Id="rId10" Type="http://schemas.openxmlformats.org/officeDocument/2006/relationships/customXml" Target="../ink/ink141.xml"/><Relationship Id="rId11" Type="http://schemas.openxmlformats.org/officeDocument/2006/relationships/customXml" Target="../ink/ink142.xml"/><Relationship Id="rId12" Type="http://schemas.openxmlformats.org/officeDocument/2006/relationships/customXml" Target="../ink/ink143.xml"/><Relationship Id="rId13" Type="http://schemas.openxmlformats.org/officeDocument/2006/relationships/customXml" Target="../ink/ink144.xml"/><Relationship Id="rId14" Type="http://schemas.openxmlformats.org/officeDocument/2006/relationships/customXml" Target="../ink/ink145.xml"/><Relationship Id="rId15" Type="http://schemas.openxmlformats.org/officeDocument/2006/relationships/customXml" Target="../ink/ink146.xml"/><Relationship Id="rId16" Type="http://schemas.openxmlformats.org/officeDocument/2006/relationships/customXml" Target="../ink/ink147.xml"/><Relationship Id="rId17" Type="http://schemas.openxmlformats.org/officeDocument/2006/relationships/customXml" Target="../ink/ink148.xml"/><Relationship Id="rId18" Type="http://schemas.openxmlformats.org/officeDocument/2006/relationships/customXml" Target="../ink/ink149.xml"/><Relationship Id="rId19" Type="http://schemas.openxmlformats.org/officeDocument/2006/relationships/customXml" Target="../ink/ink150.xml"/><Relationship Id="rId20" Type="http://schemas.openxmlformats.org/officeDocument/2006/relationships/customXml" Target="../ink/ink151.xml"/><Relationship Id="rId2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customXml" Target="../ink/ink152.xml"/><Relationship Id="rId2" Type="http://schemas.openxmlformats.org/officeDocument/2006/relationships/customXml" Target="../ink/ink153.xml"/><Relationship Id="rId3" Type="http://schemas.openxmlformats.org/officeDocument/2006/relationships/customXml" Target="../ink/ink154.xml"/><Relationship Id="rId4" Type="http://schemas.openxmlformats.org/officeDocument/2006/relationships/customXml" Target="../ink/ink155.xml"/><Relationship Id="rId5" Type="http://schemas.openxmlformats.org/officeDocument/2006/relationships/customXml" Target="../ink/ink156.xml"/><Relationship Id="rId6" Type="http://schemas.openxmlformats.org/officeDocument/2006/relationships/customXml" Target="../ink/ink157.xml"/><Relationship Id="rId7" Type="http://schemas.openxmlformats.org/officeDocument/2006/relationships/slide" Target="slide13.xml"/><Relationship Id="rId8" Type="http://schemas.openxmlformats.org/officeDocument/2006/relationships/customXml" Target="../ink/ink158.xml"/><Relationship Id="rId9" Type="http://schemas.openxmlformats.org/officeDocument/2006/relationships/customXml" Target="../ink/ink159.xml"/><Relationship Id="rId10" Type="http://schemas.openxmlformats.org/officeDocument/2006/relationships/customXml" Target="../ink/ink160.xml"/><Relationship Id="rId11" Type="http://schemas.openxmlformats.org/officeDocument/2006/relationships/customXml" Target="../ink/ink161.xml"/><Relationship Id="rId12" Type="http://schemas.openxmlformats.org/officeDocument/2006/relationships/customXml" Target="../ink/ink162.xml"/><Relationship Id="rId13" Type="http://schemas.openxmlformats.org/officeDocument/2006/relationships/customXml" Target="../ink/ink163.xml"/><Relationship Id="rId14" Type="http://schemas.openxmlformats.org/officeDocument/2006/relationships/customXml" Target="../ink/ink164.xml"/><Relationship Id="rId15" Type="http://schemas.openxmlformats.org/officeDocument/2006/relationships/customXml" Target="../ink/ink165.xml"/><Relationship Id="rId16" Type="http://schemas.openxmlformats.org/officeDocument/2006/relationships/customXml" Target="../ink/ink166.xml"/><Relationship Id="rId17" Type="http://schemas.openxmlformats.org/officeDocument/2006/relationships/customXml" Target="../ink/ink167.xml"/><Relationship Id="rId18" Type="http://schemas.openxmlformats.org/officeDocument/2006/relationships/customXml" Target="../ink/ink168.xml"/><Relationship Id="rId19" Type="http://schemas.openxmlformats.org/officeDocument/2006/relationships/customXml" Target="../ink/ink169.xml"/><Relationship Id="rId20" Type="http://schemas.openxmlformats.org/officeDocument/2006/relationships/customXml" Target="../ink/ink170.xml"/><Relationship Id="rId21" Type="http://schemas.openxmlformats.org/officeDocument/2006/relationships/customXml" Target="../ink/ink171.xml"/><Relationship Id="rId22" Type="http://schemas.openxmlformats.org/officeDocument/2006/relationships/customXml" Target="../ink/ink172.xml"/><Relationship Id="rId23" Type="http://schemas.openxmlformats.org/officeDocument/2006/relationships/customXml" Target="../ink/ink173.xml"/><Relationship Id="rId24" Type="http://schemas.openxmlformats.org/officeDocument/2006/relationships/customXml" Target="../ink/ink174.xml"/><Relationship Id="rId25"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customXml" Target="../ink/ink175.xml"/><Relationship Id="rId2" Type="http://schemas.openxmlformats.org/officeDocument/2006/relationships/customXml" Target="../ink/ink176.xml"/><Relationship Id="rId3" Type="http://schemas.openxmlformats.org/officeDocument/2006/relationships/customXml" Target="../ink/ink177.xml"/><Relationship Id="rId4" Type="http://schemas.openxmlformats.org/officeDocument/2006/relationships/customXml" Target="../ink/ink178.xml"/><Relationship Id="rId5" Type="http://schemas.openxmlformats.org/officeDocument/2006/relationships/customXml" Target="../ink/ink179.xml"/><Relationship Id="rId6" Type="http://schemas.openxmlformats.org/officeDocument/2006/relationships/customXml" Target="../ink/ink180.xml"/><Relationship Id="rId7" Type="http://schemas.openxmlformats.org/officeDocument/2006/relationships/customXml" Target="../ink/ink181.xml"/><Relationship Id="rId8" Type="http://schemas.openxmlformats.org/officeDocument/2006/relationships/customXml" Target="../ink/ink182.xml"/><Relationship Id="rId9" Type="http://schemas.openxmlformats.org/officeDocument/2006/relationships/customXml" Target="../ink/ink183.xml"/><Relationship Id="rId10" Type="http://schemas.openxmlformats.org/officeDocument/2006/relationships/customXml" Target="../ink/ink184.xml"/><Relationship Id="rId11" Type="http://schemas.openxmlformats.org/officeDocument/2006/relationships/customXml" Target="../ink/ink185.xml"/><Relationship Id="rId12" Type="http://schemas.openxmlformats.org/officeDocument/2006/relationships/customXml" Target="../ink/ink186.xml"/><Relationship Id="rId13" Type="http://schemas.openxmlformats.org/officeDocument/2006/relationships/customXml" Target="../ink/ink187.xml"/><Relationship Id="rId14" Type="http://schemas.openxmlformats.org/officeDocument/2006/relationships/customXml" Target="../ink/ink188.xml"/><Relationship Id="rId15" Type="http://schemas.openxmlformats.org/officeDocument/2006/relationships/customXml" Target="../ink/ink189.xml"/><Relationship Id="rId16" Type="http://schemas.openxmlformats.org/officeDocument/2006/relationships/customXml" Target="../ink/ink190.xml"/><Relationship Id="rId17" Type="http://schemas.openxmlformats.org/officeDocument/2006/relationships/customXml" Target="../ink/ink191.xml"/><Relationship Id="rId18" Type="http://schemas.openxmlformats.org/officeDocument/2006/relationships/customXml" Target="../ink/ink192.xml"/><Relationship Id="rId19" Type="http://schemas.openxmlformats.org/officeDocument/2006/relationships/customXml" Target="../ink/ink193.xml"/><Relationship Id="rId20" Type="http://schemas.openxmlformats.org/officeDocument/2006/relationships/customXml" Target="../ink/ink194.xml"/><Relationship Id="rId21" Type="http://schemas.openxmlformats.org/officeDocument/2006/relationships/customXml" Target="../ink/ink195.xml"/><Relationship Id="rId22" Type="http://schemas.openxmlformats.org/officeDocument/2006/relationships/customXml" Target="../ink/ink196.xml"/><Relationship Id="rId23" Type="http://schemas.openxmlformats.org/officeDocument/2006/relationships/customXml" Target="../ink/ink197.xml"/><Relationship Id="rId24" Type="http://schemas.openxmlformats.org/officeDocument/2006/relationships/customXml" Target="../ink/ink198.xml"/><Relationship Id="rId25" Type="http://schemas.openxmlformats.org/officeDocument/2006/relationships/customXml" Target="../ink/ink199.xml"/><Relationship Id="rId26" Type="http://schemas.openxmlformats.org/officeDocument/2006/relationships/customXml" Target="../ink/ink200.xml"/><Relationship Id="rId27" Type="http://schemas.openxmlformats.org/officeDocument/2006/relationships/customXml" Target="../ink/ink201.xml"/><Relationship Id="rId28" Type="http://schemas.openxmlformats.org/officeDocument/2006/relationships/customXml" Target="../ink/ink202.xml"/><Relationship Id="rId29" Type="http://schemas.openxmlformats.org/officeDocument/2006/relationships/customXml" Target="../ink/ink203.xml"/><Relationship Id="rId30" Type="http://schemas.openxmlformats.org/officeDocument/2006/relationships/customXml" Target="../ink/ink204.xml"/><Relationship Id="rId3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customXml" Target="../ink/ink205.xml"/><Relationship Id="rId2" Type="http://schemas.openxmlformats.org/officeDocument/2006/relationships/customXml" Target="../ink/ink206.xml"/><Relationship Id="rId3" Type="http://schemas.openxmlformats.org/officeDocument/2006/relationships/customXml" Target="../ink/ink207.xml"/><Relationship Id="rId4" Type="http://schemas.openxmlformats.org/officeDocument/2006/relationships/customXml" Target="../ink/ink208.xml"/><Relationship Id="rId5" Type="http://schemas.openxmlformats.org/officeDocument/2006/relationships/customXml" Target="../ink/ink209.xml"/><Relationship Id="rId6" Type="http://schemas.openxmlformats.org/officeDocument/2006/relationships/customXml" Target="../ink/ink210.xml"/><Relationship Id="rId7" Type="http://schemas.openxmlformats.org/officeDocument/2006/relationships/customXml" Target="../ink/ink211.xml"/><Relationship Id="rId8" Type="http://schemas.openxmlformats.org/officeDocument/2006/relationships/slide" Target="slide15.xml"/><Relationship Id="rId9"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customXml" Target="../ink/ink212.xml"/><Relationship Id="rId2" Type="http://schemas.openxmlformats.org/officeDocument/2006/relationships/customXml" Target="../ink/ink213.xml"/><Relationship Id="rId3" Type="http://schemas.openxmlformats.org/officeDocument/2006/relationships/customXml" Target="../ink/ink214.xml"/><Relationship Id="rId4" Type="http://schemas.openxmlformats.org/officeDocument/2006/relationships/customXml" Target="../ink/ink215.xml"/><Relationship Id="rId5" Type="http://schemas.openxmlformats.org/officeDocument/2006/relationships/customXml" Target="../ink/ink216.xml"/><Relationship Id="rId6" Type="http://schemas.openxmlformats.org/officeDocument/2006/relationships/customXml" Target="../ink/ink217.xml"/><Relationship Id="rId7" Type="http://schemas.openxmlformats.org/officeDocument/2006/relationships/customXml" Target="../ink/ink218.xml"/><Relationship Id="rId8" Type="http://schemas.openxmlformats.org/officeDocument/2006/relationships/slide" Target="slide16.xml"/><Relationship Id="rId9" Type="http://schemas.openxmlformats.org/officeDocument/2006/relationships/customXml" Target="../ink/ink219.xml"/><Relationship Id="rId10" Type="http://schemas.openxmlformats.org/officeDocument/2006/relationships/customXml" Target="../ink/ink220.xml"/><Relationship Id="rId11" Type="http://schemas.openxmlformats.org/officeDocument/2006/relationships/customXml" Target="../ink/ink221.xml"/><Relationship Id="rId12" Type="http://schemas.openxmlformats.org/officeDocument/2006/relationships/customXml" Target="../ink/ink222.xml"/><Relationship Id="rId13"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customXml" Target="../ink/ink223.xml"/><Relationship Id="rId2" Type="http://schemas.openxmlformats.org/officeDocument/2006/relationships/customXml" Target="../ink/ink224.xml"/><Relationship Id="rId3" Type="http://schemas.openxmlformats.org/officeDocument/2006/relationships/customXml" Target="../ink/ink225.xml"/><Relationship Id="rId4" Type="http://schemas.openxmlformats.org/officeDocument/2006/relationships/customXml" Target="../ink/ink226.xml"/><Relationship Id="rId5" Type="http://schemas.openxmlformats.org/officeDocument/2006/relationships/customXml" Target="../ink/ink227.xml"/><Relationship Id="rId6" Type="http://schemas.openxmlformats.org/officeDocument/2006/relationships/customXml" Target="../ink/ink228.xml"/><Relationship Id="rId7" Type="http://schemas.openxmlformats.org/officeDocument/2006/relationships/customXml" Target="../ink/ink229.xml"/><Relationship Id="rId8" Type="http://schemas.openxmlformats.org/officeDocument/2006/relationships/slide" Target="slide17.xml"/><Relationship Id="rId9" Type="http://schemas.openxmlformats.org/officeDocument/2006/relationships/customXml" Target="../ink/ink230.xml"/><Relationship Id="rId10" Type="http://schemas.openxmlformats.org/officeDocument/2006/relationships/customXml" Target="../ink/ink231.xml"/><Relationship Id="rId11" Type="http://schemas.openxmlformats.org/officeDocument/2006/relationships/customXml" Target="../ink/ink232.xml"/><Relationship Id="rId12" Type="http://schemas.openxmlformats.org/officeDocument/2006/relationships/customXml" Target="../ink/ink233.xml"/><Relationship Id="rId13" Type="http://schemas.openxmlformats.org/officeDocument/2006/relationships/customXml" Target="../ink/ink234.xml"/><Relationship Id="rId14" Type="http://schemas.openxmlformats.org/officeDocument/2006/relationships/customXml" Target="../ink/ink235.xml"/><Relationship Id="rId15" Type="http://schemas.openxmlformats.org/officeDocument/2006/relationships/customXml" Target="../ink/ink236.xml"/><Relationship Id="rId16" Type="http://schemas.openxmlformats.org/officeDocument/2006/relationships/customXml" Target="../ink/ink237.xml"/><Relationship Id="rId17" Type="http://schemas.openxmlformats.org/officeDocument/2006/relationships/customXml" Target="../ink/ink238.xml"/><Relationship Id="rId18" Type="http://schemas.openxmlformats.org/officeDocument/2006/relationships/customXml" Target="../ink/ink239.xml"/><Relationship Id="rId19" Type="http://schemas.openxmlformats.org/officeDocument/2006/relationships/customXml" Target="../ink/ink240.xml"/><Relationship Id="rId20" Type="http://schemas.openxmlformats.org/officeDocument/2006/relationships/customXml" Target="../ink/ink241.xml"/><Relationship Id="rId21" Type="http://schemas.openxmlformats.org/officeDocument/2006/relationships/customXml" Target="../ink/ink242.xml"/><Relationship Id="rId22" Type="http://schemas.openxmlformats.org/officeDocument/2006/relationships/customXml" Target="../ink/ink243.xml"/><Relationship Id="rId23" Type="http://schemas.openxmlformats.org/officeDocument/2006/relationships/customXml" Target="../ink/ink244.xml"/><Relationship Id="rId24" Type="http://schemas.openxmlformats.org/officeDocument/2006/relationships/customXml" Target="../ink/ink245.xml"/><Relationship Id="rId25" Type="http://schemas.openxmlformats.org/officeDocument/2006/relationships/customXml" Target="../ink/ink246.xml"/><Relationship Id="rId26" Type="http://schemas.openxmlformats.org/officeDocument/2006/relationships/customXml" Target="../ink/ink247.xml"/><Relationship Id="rId27" Type="http://schemas.openxmlformats.org/officeDocument/2006/relationships/customXml" Target="../ink/ink248.xml"/><Relationship Id="rId28" Type="http://schemas.openxmlformats.org/officeDocument/2006/relationships/customXml" Target="../ink/ink249.xml"/><Relationship Id="rId29" Type="http://schemas.openxmlformats.org/officeDocument/2006/relationships/customXml" Target="../ink/ink250.xml"/><Relationship Id="rId30" Type="http://schemas.openxmlformats.org/officeDocument/2006/relationships/customXml" Target="../ink/ink251.xml"/><Relationship Id="rId31" Type="http://schemas.openxmlformats.org/officeDocument/2006/relationships/customXml" Target="../ink/ink252.xml"/><Relationship Id="rId32" Type="http://schemas.openxmlformats.org/officeDocument/2006/relationships/customXml" Target="../ink/ink253.xml"/><Relationship Id="rId33" Type="http://schemas.openxmlformats.org/officeDocument/2006/relationships/customXml" Target="../ink/ink254.xml"/><Relationship Id="rId34" Type="http://schemas.openxmlformats.org/officeDocument/2006/relationships/customXml" Target="../ink/ink255.xml"/><Relationship Id="rId35"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customXml" Target="../ink/ink256.xml"/><Relationship Id="rId2" Type="http://schemas.openxmlformats.org/officeDocument/2006/relationships/customXml" Target="../ink/ink257.xml"/><Relationship Id="rId3" Type="http://schemas.openxmlformats.org/officeDocument/2006/relationships/customXml" Target="../ink/ink258.xml"/><Relationship Id="rId4" Type="http://schemas.openxmlformats.org/officeDocument/2006/relationships/customXml" Target="../ink/ink259.xml"/><Relationship Id="rId5" Type="http://schemas.openxmlformats.org/officeDocument/2006/relationships/customXml" Target="../ink/ink260.xml"/><Relationship Id="rId6" Type="http://schemas.openxmlformats.org/officeDocument/2006/relationships/customXml" Target="../ink/ink261.xml"/><Relationship Id="rId7" Type="http://schemas.openxmlformats.org/officeDocument/2006/relationships/customXml" Target="../ink/ink262.xml"/><Relationship Id="rId8" Type="http://schemas.openxmlformats.org/officeDocument/2006/relationships/slide" Target="slide18.xml"/><Relationship Id="rId9" Type="http://schemas.openxmlformats.org/officeDocument/2006/relationships/customXml" Target="../ink/ink263.xml"/><Relationship Id="rId10" Type="http://schemas.openxmlformats.org/officeDocument/2006/relationships/customXml" Target="../ink/ink264.xml"/><Relationship Id="rId11" Type="http://schemas.openxmlformats.org/officeDocument/2006/relationships/customXml" Target="../ink/ink265.xml"/><Relationship Id="rId12" Type="http://schemas.openxmlformats.org/officeDocument/2006/relationships/customXml" Target="../ink/ink266.xml"/><Relationship Id="rId13" Type="http://schemas.openxmlformats.org/officeDocument/2006/relationships/customXml" Target="../ink/ink267.xml"/><Relationship Id="rId14" Type="http://schemas.openxmlformats.org/officeDocument/2006/relationships/customXml" Target="../ink/ink268.xml"/><Relationship Id="rId15" Type="http://schemas.openxmlformats.org/officeDocument/2006/relationships/customXml" Target="../ink/ink269.xml"/><Relationship Id="rId16" Type="http://schemas.openxmlformats.org/officeDocument/2006/relationships/customXml" Target="../ink/ink270.xml"/><Relationship Id="rId17" Type="http://schemas.openxmlformats.org/officeDocument/2006/relationships/customXml" Target="../ink/ink271.xml"/><Relationship Id="rId18" Type="http://schemas.openxmlformats.org/officeDocument/2006/relationships/customXml" Target="../ink/ink272.xml"/><Relationship Id="rId19" Type="http://schemas.openxmlformats.org/officeDocument/2006/relationships/customXml" Target="../ink/ink273.xml"/><Relationship Id="rId20" Type="http://schemas.openxmlformats.org/officeDocument/2006/relationships/customXml" Target="../ink/ink274.xml"/><Relationship Id="rId21" Type="http://schemas.openxmlformats.org/officeDocument/2006/relationships/customXml" Target="../ink/ink275.xml"/><Relationship Id="rId22" Type="http://schemas.openxmlformats.org/officeDocument/2006/relationships/customXml" Target="../ink/ink276.xml"/><Relationship Id="rId23" Type="http://schemas.openxmlformats.org/officeDocument/2006/relationships/customXml" Target="../ink/ink277.xml"/><Relationship Id="rId24" Type="http://schemas.openxmlformats.org/officeDocument/2006/relationships/customXml" Target="../ink/ink278.xml"/><Relationship Id="rId25" Type="http://schemas.openxmlformats.org/officeDocument/2006/relationships/customXml" Target="../ink/ink279.xml"/><Relationship Id="rId26" Type="http://schemas.openxmlformats.org/officeDocument/2006/relationships/customXml" Target="../ink/ink280.xml"/><Relationship Id="rId27" Type="http://schemas.openxmlformats.org/officeDocument/2006/relationships/customXml" Target="../ink/ink281.xml"/><Relationship Id="rId28" Type="http://schemas.openxmlformats.org/officeDocument/2006/relationships/customXml" Target="../ink/ink282.xml"/><Relationship Id="rId29" Type="http://schemas.openxmlformats.org/officeDocument/2006/relationships/customXml" Target="../ink/ink283.xml"/><Relationship Id="rId30" Type="http://schemas.openxmlformats.org/officeDocument/2006/relationships/customXml" Target="../ink/ink284.xml"/><Relationship Id="rId31" Type="http://schemas.openxmlformats.org/officeDocument/2006/relationships/customXml" Target="../ink/ink285.xml"/><Relationship Id="rId32" Type="http://schemas.openxmlformats.org/officeDocument/2006/relationships/customXml" Target="../ink/ink286.xml"/><Relationship Id="rId33" Type="http://schemas.openxmlformats.org/officeDocument/2006/relationships/customXml" Target="../ink/ink287.xml"/><Relationship Id="rId34" Type="http://schemas.openxmlformats.org/officeDocument/2006/relationships/customXml" Target="../ink/ink288.xml"/><Relationship Id="rId35" Type="http://schemas.openxmlformats.org/officeDocument/2006/relationships/customXml" Target="../ink/ink289.xml"/><Relationship Id="rId36" Type="http://schemas.openxmlformats.org/officeDocument/2006/relationships/customXml" Target="../ink/ink290.xml"/><Relationship Id="rId37" Type="http://schemas.openxmlformats.org/officeDocument/2006/relationships/customXml" Target="../ink/ink291.xml"/><Relationship Id="rId38" Type="http://schemas.openxmlformats.org/officeDocument/2006/relationships/customXml" Target="../ink/ink292.xml"/><Relationship Id="rId39" Type="http://schemas.openxmlformats.org/officeDocument/2006/relationships/customXml" Target="../ink/ink293.xml"/><Relationship Id="rId40" Type="http://schemas.openxmlformats.org/officeDocument/2006/relationships/customXml" Target="../ink/ink294.xml"/><Relationship Id="rId41" Type="http://schemas.openxmlformats.org/officeDocument/2006/relationships/customXml" Target="../ink/ink295.xml"/><Relationship Id="rId42" Type="http://schemas.openxmlformats.org/officeDocument/2006/relationships/customXml" Target="../ink/ink296.xml"/><Relationship Id="rId43" Type="http://schemas.openxmlformats.org/officeDocument/2006/relationships/customXml" Target="../ink/ink297.xml"/><Relationship Id="rId44" Type="http://schemas.openxmlformats.org/officeDocument/2006/relationships/customXml" Target="../ink/ink298.xml"/><Relationship Id="rId45"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customXml" Target="../ink/ink299.xml"/><Relationship Id="rId2" Type="http://schemas.openxmlformats.org/officeDocument/2006/relationships/customXml" Target="../ink/ink300.xml"/><Relationship Id="rId3" Type="http://schemas.openxmlformats.org/officeDocument/2006/relationships/customXml" Target="../ink/ink301.xml"/><Relationship Id="rId4" Type="http://schemas.openxmlformats.org/officeDocument/2006/relationships/customXml" Target="../ink/ink302.xml"/><Relationship Id="rId5" Type="http://schemas.openxmlformats.org/officeDocument/2006/relationships/customXml" Target="../ink/ink303.xml"/><Relationship Id="rId6" Type="http://schemas.openxmlformats.org/officeDocument/2006/relationships/customXml" Target="../ink/ink304.xml"/><Relationship Id="rId7" Type="http://schemas.openxmlformats.org/officeDocument/2006/relationships/customXml" Target="../ink/ink305.xml"/><Relationship Id="rId8" Type="http://schemas.openxmlformats.org/officeDocument/2006/relationships/customXml" Target="../ink/ink306.xml"/><Relationship Id="rId9" Type="http://schemas.openxmlformats.org/officeDocument/2006/relationships/customXml" Target="../ink/ink307.xml"/><Relationship Id="rId10" Type="http://schemas.openxmlformats.org/officeDocument/2006/relationships/customXml" Target="../ink/ink308.xml"/><Relationship Id="rId11" Type="http://schemas.openxmlformats.org/officeDocument/2006/relationships/customXml" Target="../ink/ink309.xml"/><Relationship Id="rId12" Type="http://schemas.openxmlformats.org/officeDocument/2006/relationships/customXml" Target="../ink/ink310.xml"/><Relationship Id="rId13" Type="http://schemas.openxmlformats.org/officeDocument/2006/relationships/customXml" Target="../ink/ink311.xml"/><Relationship Id="rId14" Type="http://schemas.openxmlformats.org/officeDocument/2006/relationships/customXml" Target="../ink/ink312.xml"/><Relationship Id="rId15" Type="http://schemas.openxmlformats.org/officeDocument/2006/relationships/customXml" Target="../ink/ink313.xml"/><Relationship Id="rId16" Type="http://schemas.openxmlformats.org/officeDocument/2006/relationships/customXml" Target="../ink/ink314.xml"/><Relationship Id="rId17" Type="http://schemas.openxmlformats.org/officeDocument/2006/relationships/customXml" Target="../ink/ink315.xml"/><Relationship Id="rId18" Type="http://schemas.openxmlformats.org/officeDocument/2006/relationships/customXml" Target="../ink/ink316.xml"/><Relationship Id="rId19" Type="http://schemas.openxmlformats.org/officeDocument/2006/relationships/customXml" Target="../ink/ink317.xml"/><Relationship Id="rId20" Type="http://schemas.openxmlformats.org/officeDocument/2006/relationships/customXml" Target="../ink/ink318.xml"/><Relationship Id="rId21" Type="http://schemas.openxmlformats.org/officeDocument/2006/relationships/customXml" Target="../ink/ink319.xml"/><Relationship Id="rId22" Type="http://schemas.openxmlformats.org/officeDocument/2006/relationships/customXml" Target="../ink/ink320.xml"/><Relationship Id="rId23" Type="http://schemas.openxmlformats.org/officeDocument/2006/relationships/customXml" Target="../ink/ink321.xml"/><Relationship Id="rId24" Type="http://schemas.openxmlformats.org/officeDocument/2006/relationships/customXml" Target="../ink/ink322.xml"/><Relationship Id="rId25" Type="http://schemas.openxmlformats.org/officeDocument/2006/relationships/customXml" Target="../ink/ink323.xml"/><Relationship Id="rId26" Type="http://schemas.openxmlformats.org/officeDocument/2006/relationships/customXml" Target="../ink/ink324.xml"/><Relationship Id="rId27" Type="http://schemas.openxmlformats.org/officeDocument/2006/relationships/customXml" Target="../ink/ink325.xml"/><Relationship Id="rId28" Type="http://schemas.openxmlformats.org/officeDocument/2006/relationships/customXml" Target="../ink/ink326.xml"/><Relationship Id="rId29" Type="http://schemas.openxmlformats.org/officeDocument/2006/relationships/customXml" Target="../ink/ink327.xml"/><Relationship Id="rId30" Type="http://schemas.openxmlformats.org/officeDocument/2006/relationships/customXml" Target="../ink/ink328.xml"/><Relationship Id="rId31" Type="http://schemas.openxmlformats.org/officeDocument/2006/relationships/customXml" Target="../ink/ink329.xml"/><Relationship Id="rId32" Type="http://schemas.openxmlformats.org/officeDocument/2006/relationships/customXml" Target="../ink/ink330.xml"/><Relationship Id="rId33" Type="http://schemas.openxmlformats.org/officeDocument/2006/relationships/customXml" Target="../ink/ink331.xml"/><Relationship Id="rId34" Type="http://schemas.openxmlformats.org/officeDocument/2006/relationships/customXml" Target="../ink/ink332.xml"/><Relationship Id="rId35" Type="http://schemas.openxmlformats.org/officeDocument/2006/relationships/customXml" Target="../ink/ink333.xml"/><Relationship Id="rId36" Type="http://schemas.openxmlformats.org/officeDocument/2006/relationships/customXml" Target="../ink/ink334.xml"/><Relationship Id="rId37" Type="http://schemas.openxmlformats.org/officeDocument/2006/relationships/customXml" Target="../ink/ink335.xml"/><Relationship Id="rId38" Type="http://schemas.openxmlformats.org/officeDocument/2006/relationships/customXml" Target="../ink/ink336.xml"/><Relationship Id="rId39" Type="http://schemas.openxmlformats.org/officeDocument/2006/relationships/customXml" Target="../ink/ink337.xml"/><Relationship Id="rId40" Type="http://schemas.openxmlformats.org/officeDocument/2006/relationships/customXml" Target="../ink/ink338.xml"/><Relationship Id="rId41" Type="http://schemas.openxmlformats.org/officeDocument/2006/relationships/customXml" Target="../ink/ink339.xml"/><Relationship Id="rId42" Type="http://schemas.openxmlformats.org/officeDocument/2006/relationships/customXml" Target="../ink/ink340.xml"/><Relationship Id="rId43" Type="http://schemas.openxmlformats.org/officeDocument/2006/relationships/customXml" Target="../ink/ink341.xml"/><Relationship Id="rId44" Type="http://schemas.openxmlformats.org/officeDocument/2006/relationships/image" Target="../media/image10.png"/><Relationship Id="rId45" Type="http://schemas.openxmlformats.org/officeDocument/2006/relationships/image" Target="../media/image11.png"/><Relationship Id="rId46" Type="http://schemas.openxmlformats.org/officeDocument/2006/relationships/image" Target="../media/image12.png"/><Relationship Id="rId47" Type="http://schemas.openxmlformats.org/officeDocument/2006/relationships/image" Target="../media/image13.png"/><Relationship Id="rId48" Type="http://schemas.openxmlformats.org/officeDocument/2006/relationships/image" Target="../media/image14.png"/><Relationship Id="rId49" Type="http://schemas.openxmlformats.org/officeDocument/2006/relationships/image" Target="../media/image15.png"/><Relationship Id="rId50" Type="http://schemas.openxmlformats.org/officeDocument/2006/relationships/image" Target="../media/image16.png"/><Relationship Id="rId51" Type="http://schemas.openxmlformats.org/officeDocument/2006/relationships/image" Target="../media/image17.png"/><Relationship Id="rId52" Type="http://schemas.openxmlformats.org/officeDocument/2006/relationships/image" Target="../media/image18.png"/><Relationship Id="rId53" Type="http://schemas.openxmlformats.org/officeDocument/2006/relationships/image" Target="../media/image19.png"/><Relationship Id="rId54" Type="http://schemas.openxmlformats.org/officeDocument/2006/relationships/image" Target="../media/image20.png"/><Relationship Id="rId55" Type="http://schemas.openxmlformats.org/officeDocument/2006/relationships/slide" Target="slide19.xml"/><Relationship Id="rId56"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customXml" Target="../ink/ink342.xml"/><Relationship Id="rId2" Type="http://schemas.openxmlformats.org/officeDocument/2006/relationships/customXml" Target="../ink/ink343.xml"/><Relationship Id="rId3" Type="http://schemas.openxmlformats.org/officeDocument/2006/relationships/customXml" Target="../ink/ink344.xml"/><Relationship Id="rId4" Type="http://schemas.openxmlformats.org/officeDocument/2006/relationships/customXml" Target="../ink/ink345.xml"/><Relationship Id="rId5" Type="http://schemas.openxmlformats.org/officeDocument/2006/relationships/customXml" Target="../ink/ink346.xml"/><Relationship Id="rId6" Type="http://schemas.openxmlformats.org/officeDocument/2006/relationships/customXml" Target="../ink/ink347.xml"/><Relationship Id="rId7" Type="http://schemas.openxmlformats.org/officeDocument/2006/relationships/customXml" Target="../ink/ink348.xml"/><Relationship Id="rId8" Type="http://schemas.openxmlformats.org/officeDocument/2006/relationships/customXml" Target="../ink/ink349.xml"/><Relationship Id="rId9" Type="http://schemas.openxmlformats.org/officeDocument/2006/relationships/customXml" Target="../ink/ink350.xml"/><Relationship Id="rId10" Type="http://schemas.openxmlformats.org/officeDocument/2006/relationships/customXml" Target="../ink/ink351.xml"/><Relationship Id="rId11" Type="http://schemas.openxmlformats.org/officeDocument/2006/relationships/customXml" Target="../ink/ink352.xml"/><Relationship Id="rId12" Type="http://schemas.openxmlformats.org/officeDocument/2006/relationships/customXml" Target="../ink/ink353.xml"/><Relationship Id="rId13" Type="http://schemas.openxmlformats.org/officeDocument/2006/relationships/customXml" Target="../ink/ink354.xml"/><Relationship Id="rId14" Type="http://schemas.openxmlformats.org/officeDocument/2006/relationships/customXml" Target="../ink/ink355.xml"/><Relationship Id="rId15" Type="http://schemas.openxmlformats.org/officeDocument/2006/relationships/customXml" Target="../ink/ink356.xml"/><Relationship Id="rId16" Type="http://schemas.openxmlformats.org/officeDocument/2006/relationships/customXml" Target="../ink/ink357.xml"/><Relationship Id="rId17" Type="http://schemas.openxmlformats.org/officeDocument/2006/relationships/customXml" Target="../ink/ink358.xml"/><Relationship Id="rId18" Type="http://schemas.openxmlformats.org/officeDocument/2006/relationships/customXml" Target="../ink/ink359.xml"/><Relationship Id="rId19" Type="http://schemas.openxmlformats.org/officeDocument/2006/relationships/customXml" Target="../ink/ink360.xml"/><Relationship Id="rId20" Type="http://schemas.openxmlformats.org/officeDocument/2006/relationships/customXml" Target="../ink/ink361.xml"/><Relationship Id="rId21" Type="http://schemas.openxmlformats.org/officeDocument/2006/relationships/customXml" Target="../ink/ink362.xml"/><Relationship Id="rId22" Type="http://schemas.openxmlformats.org/officeDocument/2006/relationships/customXml" Target="../ink/ink363.xml"/><Relationship Id="rId23" Type="http://schemas.openxmlformats.org/officeDocument/2006/relationships/customXml" Target="../ink/ink364.xml"/><Relationship Id="rId24" Type="http://schemas.openxmlformats.org/officeDocument/2006/relationships/customXml" Target="../ink/ink365.xml"/><Relationship Id="rId25" Type="http://schemas.openxmlformats.org/officeDocument/2006/relationships/customXml" Target="../ink/ink366.xml"/><Relationship Id="rId26" Type="http://schemas.openxmlformats.org/officeDocument/2006/relationships/customXml" Target="../ink/ink367.xml"/><Relationship Id="rId27" Type="http://schemas.openxmlformats.org/officeDocument/2006/relationships/customXml" Target="../ink/ink368.xml"/><Relationship Id="rId28" Type="http://schemas.openxmlformats.org/officeDocument/2006/relationships/customXml" Target="../ink/ink369.xml"/><Relationship Id="rId29" Type="http://schemas.openxmlformats.org/officeDocument/2006/relationships/customXml" Target="../ink/ink370.xml"/><Relationship Id="rId30" Type="http://schemas.openxmlformats.org/officeDocument/2006/relationships/customXml" Target="../ink/ink371.xml"/><Relationship Id="rId31" Type="http://schemas.openxmlformats.org/officeDocument/2006/relationships/customXml" Target="../ink/ink372.xml"/><Relationship Id="rId32" Type="http://schemas.openxmlformats.org/officeDocument/2006/relationships/customXml" Target="../ink/ink373.xml"/><Relationship Id="rId33" Type="http://schemas.openxmlformats.org/officeDocument/2006/relationships/customXml" Target="../ink/ink374.xml"/><Relationship Id="rId34" Type="http://schemas.openxmlformats.org/officeDocument/2006/relationships/customXml" Target="../ink/ink375.xml"/><Relationship Id="rId35" Type="http://schemas.openxmlformats.org/officeDocument/2006/relationships/customXml" Target="../ink/ink376.xml"/><Relationship Id="rId36" Type="http://schemas.openxmlformats.org/officeDocument/2006/relationships/customXml" Target="../ink/ink377.xml"/><Relationship Id="rId37" Type="http://schemas.openxmlformats.org/officeDocument/2006/relationships/customXml" Target="../ink/ink378.xml"/><Relationship Id="rId38" Type="http://schemas.openxmlformats.org/officeDocument/2006/relationships/customXml" Target="../ink/ink379.xml"/><Relationship Id="rId39" Type="http://schemas.openxmlformats.org/officeDocument/2006/relationships/customXml" Target="../ink/ink380.xml"/><Relationship Id="rId40" Type="http://schemas.openxmlformats.org/officeDocument/2006/relationships/customXml" Target="../ink/ink381.xml"/><Relationship Id="rId41" Type="http://schemas.openxmlformats.org/officeDocument/2006/relationships/customXml" Target="../ink/ink382.xml"/><Relationship Id="rId42" Type="http://schemas.openxmlformats.org/officeDocument/2006/relationships/customXml" Target="../ink/ink383.xml"/><Relationship Id="rId43" Type="http://schemas.openxmlformats.org/officeDocument/2006/relationships/customXml" Target="../ink/ink384.xml"/><Relationship Id="rId44" Type="http://schemas.openxmlformats.org/officeDocument/2006/relationships/customXml" Target="../ink/ink385.xml"/><Relationship Id="rId45" Type="http://schemas.openxmlformats.org/officeDocument/2006/relationships/customXml" Target="../ink/ink386.xml"/><Relationship Id="rId46" Type="http://schemas.openxmlformats.org/officeDocument/2006/relationships/slide" Target="slide20.xml"/><Relationship Id="rId47"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 Target="slide3.xml"/><Relationship Id="rId3"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customXml" Target="../ink/ink387.xml"/><Relationship Id="rId2" Type="http://schemas.openxmlformats.org/officeDocument/2006/relationships/customXml" Target="../ink/ink388.xml"/><Relationship Id="rId3" Type="http://schemas.openxmlformats.org/officeDocument/2006/relationships/customXml" Target="../ink/ink389.xml"/><Relationship Id="rId4" Type="http://schemas.openxmlformats.org/officeDocument/2006/relationships/customXml" Target="../ink/ink390.xml"/><Relationship Id="rId5" Type="http://schemas.openxmlformats.org/officeDocument/2006/relationships/customXml" Target="../ink/ink391.xml"/><Relationship Id="rId6" Type="http://schemas.openxmlformats.org/officeDocument/2006/relationships/slide" Target="slide21.xml"/><Relationship Id="rId7"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customXml" Target="../ink/ink392.xml"/><Relationship Id="rId2" Type="http://schemas.openxmlformats.org/officeDocument/2006/relationships/slide" Target="slide22.xml"/><Relationship Id="rId3"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customXml" Target="../ink/ink393.xml"/><Relationship Id="rId2" Type="http://schemas.openxmlformats.org/officeDocument/2006/relationships/slide" Target="slide23.xml"/><Relationship Id="rId3"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customXml" Target="../ink/ink394.xml"/><Relationship Id="rId2" Type="http://schemas.openxmlformats.org/officeDocument/2006/relationships/customXml" Target="../ink/ink395.xml"/><Relationship Id="rId3" Type="http://schemas.openxmlformats.org/officeDocument/2006/relationships/slide" Target="slide24.xml"/><Relationship Id="rId4"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customXml" Target="../ink/ink396.xml"/><Relationship Id="rId2" Type="http://schemas.openxmlformats.org/officeDocument/2006/relationships/slide" Target="slide25.xml"/><Relationship Id="rId3"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customXml" Target="../ink/ink397.xml"/><Relationship Id="rId2" Type="http://schemas.openxmlformats.org/officeDocument/2006/relationships/slide" Target="slide26.xml"/><Relationship Id="rId3"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customXml" Target="../ink/ink398.xml"/><Relationship Id="rId2" Type="http://schemas.openxmlformats.org/officeDocument/2006/relationships/slide" Target="slide27.xml"/><Relationship Id="rId3"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customXml" Target="../ink/ink399.xml"/><Relationship Id="rId2" Type="http://schemas.openxmlformats.org/officeDocument/2006/relationships/video" Target="../media/media3.mp4"/><Relationship Id="rId3" Type="http://schemas.microsoft.com/office/2007/relationships/media" Target="../media/media3.mp4"/><Relationship Id="rId4" Type="http://schemas.openxmlformats.org/officeDocument/2006/relationships/image" Target="../media/image21.png"/><Relationship Id="rId5" Type="http://schemas.openxmlformats.org/officeDocument/2006/relationships/slide" Target="slide28.xml"/><Relationship Id="rId6"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customXml" Target="../ink/ink400.xml"/><Relationship Id="rId2" Type="http://schemas.openxmlformats.org/officeDocument/2006/relationships/slide" Target="slide29.xml"/><Relationship Id="rId3"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customXml" Target="../ink/ink401.xml"/><Relationship Id="rId2" Type="http://schemas.openxmlformats.org/officeDocument/2006/relationships/customXml" Target="../ink/ink402.xml"/><Relationship Id="rId3" Type="http://schemas.openxmlformats.org/officeDocument/2006/relationships/customXml" Target="../ink/ink403.xml"/><Relationship Id="rId4" Type="http://schemas.openxmlformats.org/officeDocument/2006/relationships/customXml" Target="../ink/ink404.xml"/><Relationship Id="rId5" Type="http://schemas.openxmlformats.org/officeDocument/2006/relationships/customXml" Target="../ink/ink405.xml"/><Relationship Id="rId6" Type="http://schemas.openxmlformats.org/officeDocument/2006/relationships/customXml" Target="../ink/ink406.xml"/><Relationship Id="rId7" Type="http://schemas.openxmlformats.org/officeDocument/2006/relationships/slide" Target="slide30.xml"/><Relationship Id="rId8"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customXml" Target="../ink/ink1.xml"/><Relationship Id="rId2" Type="http://schemas.openxmlformats.org/officeDocument/2006/relationships/customXml" Target="../ink/ink2.xml"/><Relationship Id="rId3" Type="http://schemas.openxmlformats.org/officeDocument/2006/relationships/image" Target="../media/image4.png"/><Relationship Id="rId4" Type="http://schemas.openxmlformats.org/officeDocument/2006/relationships/customXml" Target="../ink/ink3.xml"/><Relationship Id="rId5" Type="http://schemas.openxmlformats.org/officeDocument/2006/relationships/customXml" Target="../ink/ink4.xml"/><Relationship Id="rId6" Type="http://schemas.openxmlformats.org/officeDocument/2006/relationships/customXml" Target="../ink/ink5.xml"/><Relationship Id="rId7" Type="http://schemas.openxmlformats.org/officeDocument/2006/relationships/customXml" Target="../ink/ink6.xml"/><Relationship Id="rId8" Type="http://schemas.openxmlformats.org/officeDocument/2006/relationships/customXml" Target="../ink/ink7.xml"/><Relationship Id="rId9" Type="http://schemas.openxmlformats.org/officeDocument/2006/relationships/customXml" Target="../ink/ink8.xml"/><Relationship Id="rId10" Type="http://schemas.openxmlformats.org/officeDocument/2006/relationships/customXml" Target="../ink/ink9.xml"/><Relationship Id="rId11" Type="http://schemas.openxmlformats.org/officeDocument/2006/relationships/customXml" Target="../ink/ink10.xml"/><Relationship Id="rId12" Type="http://schemas.openxmlformats.org/officeDocument/2006/relationships/customXml" Target="../ink/ink11.xml"/><Relationship Id="rId13" Type="http://schemas.openxmlformats.org/officeDocument/2006/relationships/customXml" Target="../ink/ink12.xml"/><Relationship Id="rId14" Type="http://schemas.openxmlformats.org/officeDocument/2006/relationships/customXml" Target="../ink/ink13.xml"/><Relationship Id="rId15" Type="http://schemas.openxmlformats.org/officeDocument/2006/relationships/customXml" Target="../ink/ink14.xml"/><Relationship Id="rId16" Type="http://schemas.openxmlformats.org/officeDocument/2006/relationships/customXml" Target="../ink/ink15.xml"/><Relationship Id="rId17" Type="http://schemas.openxmlformats.org/officeDocument/2006/relationships/customXml" Target="../ink/ink16.xml"/><Relationship Id="rId18" Type="http://schemas.openxmlformats.org/officeDocument/2006/relationships/customXml" Target="../ink/ink17.xml"/><Relationship Id="rId19" Type="http://schemas.openxmlformats.org/officeDocument/2006/relationships/customXml" Target="../ink/ink18.xml"/><Relationship Id="rId20" Type="http://schemas.openxmlformats.org/officeDocument/2006/relationships/customXml" Target="../ink/ink19.xml"/><Relationship Id="rId21" Type="http://schemas.openxmlformats.org/officeDocument/2006/relationships/customXml" Target="../ink/ink20.xml"/><Relationship Id="rId22" Type="http://schemas.openxmlformats.org/officeDocument/2006/relationships/customXml" Target="../ink/ink21.xml"/><Relationship Id="rId23" Type="http://schemas.openxmlformats.org/officeDocument/2006/relationships/customXml" Target="../ink/ink22.xml"/><Relationship Id="rId24" Type="http://schemas.openxmlformats.org/officeDocument/2006/relationships/customXml" Target="../ink/ink23.xml"/><Relationship Id="rId25" Type="http://schemas.openxmlformats.org/officeDocument/2006/relationships/customXml" Target="../ink/ink24.xml"/><Relationship Id="rId26" Type="http://schemas.openxmlformats.org/officeDocument/2006/relationships/customXml" Target="../ink/ink25.xml"/><Relationship Id="rId27" Type="http://schemas.openxmlformats.org/officeDocument/2006/relationships/customXml" Target="../ink/ink26.xml"/><Relationship Id="rId28" Type="http://schemas.openxmlformats.org/officeDocument/2006/relationships/customXml" Target="../ink/ink27.xml"/><Relationship Id="rId29" Type="http://schemas.openxmlformats.org/officeDocument/2006/relationships/customXml" Target="../ink/ink28.xml"/><Relationship Id="rId30" Type="http://schemas.openxmlformats.org/officeDocument/2006/relationships/customXml" Target="../ink/ink29.xml"/><Relationship Id="rId31" Type="http://schemas.openxmlformats.org/officeDocument/2006/relationships/customXml" Target="../ink/ink30.xml"/><Relationship Id="rId32" Type="http://schemas.openxmlformats.org/officeDocument/2006/relationships/customXml" Target="../ink/ink31.xml"/><Relationship Id="rId33" Type="http://schemas.openxmlformats.org/officeDocument/2006/relationships/customXml" Target="../ink/ink32.xml"/><Relationship Id="rId34" Type="http://schemas.openxmlformats.org/officeDocument/2006/relationships/customXml" Target="../ink/ink33.xml"/><Relationship Id="rId35" Type="http://schemas.openxmlformats.org/officeDocument/2006/relationships/customXml" Target="../ink/ink34.xml"/><Relationship Id="rId36" Type="http://schemas.openxmlformats.org/officeDocument/2006/relationships/customXml" Target="../ink/ink35.xml"/><Relationship Id="rId37" Type="http://schemas.openxmlformats.org/officeDocument/2006/relationships/customXml" Target="../ink/ink36.xml"/><Relationship Id="rId38" Type="http://schemas.openxmlformats.org/officeDocument/2006/relationships/slide" Target="slide7.xml"/><Relationship Id="rId39" Type="http://schemas.openxmlformats.org/officeDocument/2006/relationships/customXml" Target="../ink/ink37.xml"/><Relationship Id="rId40" Type="http://schemas.openxmlformats.org/officeDocument/2006/relationships/customXml" Target="../ink/ink38.xml"/><Relationship Id="rId41" Type="http://schemas.openxmlformats.org/officeDocument/2006/relationships/slide" Target="slide5.xml"/><Relationship Id="rId42"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video" Target="../media/media4.mp4"/><Relationship Id="rId2" Type="http://schemas.microsoft.com/office/2007/relationships/media" Target="../media/media4.mp4"/><Relationship Id="rId3" Type="http://schemas.openxmlformats.org/officeDocument/2006/relationships/image" Target="../media/image22.png"/><Relationship Id="rId4"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customXml" Target="../ink/ink407.xml"/><Relationship Id="rId2" Type="http://schemas.openxmlformats.org/officeDocument/2006/relationships/customXml" Target="../ink/ink408.xml"/><Relationship Id="rId3" Type="http://schemas.openxmlformats.org/officeDocument/2006/relationships/customXml" Target="../ink/ink409.xml"/><Relationship Id="rId4" Type="http://schemas.openxmlformats.org/officeDocument/2006/relationships/customXml" Target="../ink/ink410.xml"/><Relationship Id="rId5" Type="http://schemas.openxmlformats.org/officeDocument/2006/relationships/customXml" Target="../ink/ink411.xml"/><Relationship Id="rId6" Type="http://schemas.openxmlformats.org/officeDocument/2006/relationships/customXml" Target="../ink/ink412.xml"/><Relationship Id="rId7" Type="http://schemas.openxmlformats.org/officeDocument/2006/relationships/customXml" Target="../ink/ink413.xml"/><Relationship Id="rId8" Type="http://schemas.openxmlformats.org/officeDocument/2006/relationships/image" Target="../media/image23.png"/><Relationship Id="rId9"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 Target="slide33.xml"/><Relationship Id="rId2" Type="http://schemas.openxmlformats.org/officeDocument/2006/relationships/slide" Target="slide38.xml"/><Relationship Id="rId3"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 Target="slide34.xml"/><Relationship Id="rId2" Type="http://schemas.openxmlformats.org/officeDocument/2006/relationships/slide" Target="slide38.xml"/><Relationship Id="rId3"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 Target="slide35.xml"/><Relationship Id="rId2" Type="http://schemas.openxmlformats.org/officeDocument/2006/relationships/slide" Target="slide38.xml"/><Relationship Id="rId3"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 Target="slide36.xml"/><Relationship Id="rId2" Type="http://schemas.openxmlformats.org/officeDocument/2006/relationships/slide" Target="slide38.xml"/><Relationship Id="rId3"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 Target="slide37.xml"/><Relationship Id="rId2" Type="http://schemas.openxmlformats.org/officeDocument/2006/relationships/slide" Target="slide38.xml"/><Relationship Id="rId3"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 Target="slide4.xml"/><Relationship Id="rId2" Type="http://schemas.openxmlformats.org/officeDocument/2006/relationships/slide" Target="slide38.xml"/><Relationship Id="rId3"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 Target="slide1.xml"/><Relationship Id="rId2" Type="http://schemas.openxmlformats.org/officeDocument/2006/relationships/slide" Target="slide31.xml"/><Relationship Id="rId3" Type="http://schemas.openxmlformats.org/officeDocument/2006/relationships/slide" Target="slide32.xml"/><Relationship Id="rId4" Type="http://schemas.openxmlformats.org/officeDocument/2006/relationships/image" Target="../media/image5.png"/><Relationship Id="rId5" Type="http://schemas.openxmlformats.org/officeDocument/2006/relationships/slide" Target="slide38.xml"/><Relationship Id="rId6" Type="http://schemas.openxmlformats.org/officeDocument/2006/relationships/slide" Target="slide39.xml"/><Relationship Id="rId7"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 Target="slide6.xml"/><Relationship Id="rId2" Type="http://schemas.openxmlformats.org/officeDocument/2006/relationships/slide" Target="slide4.xml"/><Relationship Id="rId3" Type="http://schemas.openxmlformats.org/officeDocument/2006/relationships/slide" Target="slide1.xml"/><Relationship Id="rId4"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customXml" Target="../ink/ink39.xml"/><Relationship Id="rId2" Type="http://schemas.openxmlformats.org/officeDocument/2006/relationships/customXml" Target="../ink/ink40.xml"/><Relationship Id="rId3" Type="http://schemas.openxmlformats.org/officeDocument/2006/relationships/customXml" Target="../ink/ink41.xml"/><Relationship Id="rId4" Type="http://schemas.openxmlformats.org/officeDocument/2006/relationships/customXml" Target="../ink/ink42.xml"/><Relationship Id="rId5" Type="http://schemas.openxmlformats.org/officeDocument/2006/relationships/customXml" Target="../ink/ink43.xml"/><Relationship Id="rId6" Type="http://schemas.openxmlformats.org/officeDocument/2006/relationships/customXml" Target="../ink/ink44.xml"/><Relationship Id="rId7" Type="http://schemas.openxmlformats.org/officeDocument/2006/relationships/slide" Target="slide10.xml"/><Relationship Id="rId8" Type="http://schemas.openxmlformats.org/officeDocument/2006/relationships/slide" Target="slide14.xml"/><Relationship Id="rId9"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customXml" Target="../ink/ink45.xml"/><Relationship Id="rId2" Type="http://schemas.openxmlformats.org/officeDocument/2006/relationships/customXml" Target="../ink/ink46.xml"/><Relationship Id="rId3" Type="http://schemas.openxmlformats.org/officeDocument/2006/relationships/customXml" Target="../ink/ink47.xml"/><Relationship Id="rId4" Type="http://schemas.openxmlformats.org/officeDocument/2006/relationships/customXml" Target="../ink/ink48.xml"/><Relationship Id="rId5" Type="http://schemas.openxmlformats.org/officeDocument/2006/relationships/customXml" Target="../ink/ink49.xml"/><Relationship Id="rId6" Type="http://schemas.openxmlformats.org/officeDocument/2006/relationships/customXml" Target="../ink/ink50.xml"/><Relationship Id="rId7" Type="http://schemas.openxmlformats.org/officeDocument/2006/relationships/customXml" Target="../ink/ink51.xml"/><Relationship Id="rId8" Type="http://schemas.openxmlformats.org/officeDocument/2006/relationships/customXml" Target="../ink/ink52.xml"/><Relationship Id="rId9" Type="http://schemas.openxmlformats.org/officeDocument/2006/relationships/customXml" Target="../ink/ink53.xml"/><Relationship Id="rId10" Type="http://schemas.openxmlformats.org/officeDocument/2006/relationships/customXml" Target="../ink/ink54.xml"/><Relationship Id="rId11" Type="http://schemas.openxmlformats.org/officeDocument/2006/relationships/customXml" Target="../ink/ink55.xml"/><Relationship Id="rId12" Type="http://schemas.openxmlformats.org/officeDocument/2006/relationships/customXml" Target="../ink/ink56.xml"/><Relationship Id="rId13" Type="http://schemas.openxmlformats.org/officeDocument/2006/relationships/customXml" Target="../ink/ink57.xml"/><Relationship Id="rId14" Type="http://schemas.openxmlformats.org/officeDocument/2006/relationships/customXml" Target="../ink/ink58.xml"/><Relationship Id="rId15" Type="http://schemas.openxmlformats.org/officeDocument/2006/relationships/image" Target="../media/image6.png"/><Relationship Id="rId16" Type="http://schemas.openxmlformats.org/officeDocument/2006/relationships/slide" Target="slide8.xml"/><Relationship Id="rId17" Type="http://schemas.openxmlformats.org/officeDocument/2006/relationships/slide" Target="slide9.xml"/><Relationship Id="rId18" Type="http://schemas.openxmlformats.org/officeDocument/2006/relationships/slide" Target="slide3.xml"/><Relationship Id="rId19" Type="http://schemas.openxmlformats.org/officeDocument/2006/relationships/customXml" Target="../ink/ink59.xml"/><Relationship Id="rId20" Type="http://schemas.openxmlformats.org/officeDocument/2006/relationships/customXml" Target="../ink/ink60.xml"/><Relationship Id="rId21" Type="http://schemas.openxmlformats.org/officeDocument/2006/relationships/customXml" Target="../ink/ink61.xml"/><Relationship Id="rId22" Type="http://schemas.openxmlformats.org/officeDocument/2006/relationships/customXml" Target="../ink/ink62.xml"/><Relationship Id="rId23" Type="http://schemas.openxmlformats.org/officeDocument/2006/relationships/customXml" Target="../ink/ink63.xml"/><Relationship Id="rId24" Type="http://schemas.openxmlformats.org/officeDocument/2006/relationships/customXml" Target="../ink/ink64.xml"/><Relationship Id="rId25" Type="http://schemas.openxmlformats.org/officeDocument/2006/relationships/customXml" Target="../ink/ink65.xml"/><Relationship Id="rId26" Type="http://schemas.openxmlformats.org/officeDocument/2006/relationships/customXml" Target="../ink/ink66.xml"/><Relationship Id="rId27" Type="http://schemas.openxmlformats.org/officeDocument/2006/relationships/customXml" Target="../ink/ink67.xml"/><Relationship Id="rId28" Type="http://schemas.openxmlformats.org/officeDocument/2006/relationships/customXml" Target="../ink/ink68.xml"/><Relationship Id="rId29" Type="http://schemas.openxmlformats.org/officeDocument/2006/relationships/customXml" Target="../ink/ink69.xml"/><Relationship Id="rId30" Type="http://schemas.openxmlformats.org/officeDocument/2006/relationships/customXml" Target="../ink/ink70.xml"/><Relationship Id="rId31" Type="http://schemas.openxmlformats.org/officeDocument/2006/relationships/video" Target="../media/media2.mp4"/><Relationship Id="rId32" Type="http://schemas.microsoft.com/office/2007/relationships/media" Target="../media/media2.mp4"/><Relationship Id="rId33" Type="http://schemas.openxmlformats.org/officeDocument/2006/relationships/image" Target="../media/image7.png"/><Relationship Id="rId34" Type="http://schemas.openxmlformats.org/officeDocument/2006/relationships/customXml" Target="../ink/ink71.xml"/><Relationship Id="rId35" Type="http://schemas.openxmlformats.org/officeDocument/2006/relationships/customXml" Target="../ink/ink72.xml"/><Relationship Id="rId36" Type="http://schemas.openxmlformats.org/officeDocument/2006/relationships/customXml" Target="../ink/ink73.xml"/><Relationship Id="rId37"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customXml" Target="../ink/ink74.xml"/><Relationship Id="rId2" Type="http://schemas.openxmlformats.org/officeDocument/2006/relationships/customXml" Target="../ink/ink75.xml"/><Relationship Id="rId3" Type="http://schemas.openxmlformats.org/officeDocument/2006/relationships/customXml" Target="../ink/ink76.xml"/><Relationship Id="rId4" Type="http://schemas.openxmlformats.org/officeDocument/2006/relationships/customXml" Target="../ink/ink77.xml"/><Relationship Id="rId5" Type="http://schemas.openxmlformats.org/officeDocument/2006/relationships/customXml" Target="../ink/ink78.xml"/><Relationship Id="rId6" Type="http://schemas.openxmlformats.org/officeDocument/2006/relationships/customXml" Target="../ink/ink79.xml"/><Relationship Id="rId7" Type="http://schemas.openxmlformats.org/officeDocument/2006/relationships/customXml" Target="../ink/ink80.xml"/><Relationship Id="rId8" Type="http://schemas.openxmlformats.org/officeDocument/2006/relationships/customXml" Target="../ink/ink81.xml"/><Relationship Id="rId9" Type="http://schemas.openxmlformats.org/officeDocument/2006/relationships/customXml" Target="../ink/ink82.xml"/><Relationship Id="rId10" Type="http://schemas.openxmlformats.org/officeDocument/2006/relationships/customXml" Target="../ink/ink83.xml"/><Relationship Id="rId11" Type="http://schemas.openxmlformats.org/officeDocument/2006/relationships/customXml" Target="../ink/ink84.xml"/><Relationship Id="rId12" Type="http://schemas.openxmlformats.org/officeDocument/2006/relationships/customXml" Target="../ink/ink85.xml"/><Relationship Id="rId13" Type="http://schemas.openxmlformats.org/officeDocument/2006/relationships/customXml" Target="../ink/ink86.xml"/><Relationship Id="rId14" Type="http://schemas.openxmlformats.org/officeDocument/2006/relationships/customXml" Target="../ink/ink87.xml"/><Relationship Id="rId15" Type="http://schemas.openxmlformats.org/officeDocument/2006/relationships/slide" Target="slide7.xml"/><Relationship Id="rId16" Type="http://schemas.openxmlformats.org/officeDocument/2006/relationships/image" Target="../media/image8.png"/><Relationship Id="rId17"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customXml" Target="../ink/ink88.xml"/><Relationship Id="rId2" Type="http://schemas.openxmlformats.org/officeDocument/2006/relationships/customXml" Target="../ink/ink89.xml"/><Relationship Id="rId3" Type="http://schemas.openxmlformats.org/officeDocument/2006/relationships/customXml" Target="../ink/ink90.xml"/><Relationship Id="rId4" Type="http://schemas.openxmlformats.org/officeDocument/2006/relationships/customXml" Target="../ink/ink91.xml"/><Relationship Id="rId5" Type="http://schemas.openxmlformats.org/officeDocument/2006/relationships/customXml" Target="../ink/ink92.xml"/><Relationship Id="rId6" Type="http://schemas.openxmlformats.org/officeDocument/2006/relationships/customXml" Target="../ink/ink93.xml"/><Relationship Id="rId7" Type="http://schemas.openxmlformats.org/officeDocument/2006/relationships/customXml" Target="../ink/ink94.xml"/><Relationship Id="rId8" Type="http://schemas.openxmlformats.org/officeDocument/2006/relationships/customXml" Target="../ink/ink95.xml"/><Relationship Id="rId9" Type="http://schemas.openxmlformats.org/officeDocument/2006/relationships/customXml" Target="../ink/ink96.xml"/><Relationship Id="rId10" Type="http://schemas.openxmlformats.org/officeDocument/2006/relationships/customXml" Target="../ink/ink97.xml"/><Relationship Id="rId11" Type="http://schemas.openxmlformats.org/officeDocument/2006/relationships/customXml" Target="../ink/ink98.xml"/><Relationship Id="rId12" Type="http://schemas.openxmlformats.org/officeDocument/2006/relationships/customXml" Target="../ink/ink99.xml"/><Relationship Id="rId13" Type="http://schemas.openxmlformats.org/officeDocument/2006/relationships/customXml" Target="../ink/ink100.xml"/><Relationship Id="rId14" Type="http://schemas.openxmlformats.org/officeDocument/2006/relationships/customXml" Target="../ink/ink101.xml"/><Relationship Id="rId15" Type="http://schemas.openxmlformats.org/officeDocument/2006/relationships/customXml" Target="../ink/ink102.xml"/><Relationship Id="rId16" Type="http://schemas.openxmlformats.org/officeDocument/2006/relationships/customXml" Target="../ink/ink103.xml"/><Relationship Id="rId17" Type="http://schemas.openxmlformats.org/officeDocument/2006/relationships/customXml" Target="../ink/ink104.xml"/><Relationship Id="rId18" Type="http://schemas.openxmlformats.org/officeDocument/2006/relationships/customXml" Target="../ink/ink105.xml"/><Relationship Id="rId19" Type="http://schemas.openxmlformats.org/officeDocument/2006/relationships/customXml" Target="../ink/ink106.xml"/><Relationship Id="rId20" Type="http://schemas.openxmlformats.org/officeDocument/2006/relationships/customXml" Target="../ink/ink107.xml"/><Relationship Id="rId21" Type="http://schemas.openxmlformats.org/officeDocument/2006/relationships/customXml" Target="../ink/ink108.xml"/><Relationship Id="rId22" Type="http://schemas.openxmlformats.org/officeDocument/2006/relationships/customXml" Target="../ink/ink109.xml"/><Relationship Id="rId23" Type="http://schemas.openxmlformats.org/officeDocument/2006/relationships/customXml" Target="../ink/ink110.xml"/><Relationship Id="rId24" Type="http://schemas.openxmlformats.org/officeDocument/2006/relationships/customXml" Target="../ink/ink111.xml"/><Relationship Id="rId25" Type="http://schemas.openxmlformats.org/officeDocument/2006/relationships/customXml" Target="../ink/ink112.xml"/><Relationship Id="rId26" Type="http://schemas.openxmlformats.org/officeDocument/2006/relationships/customXml" Target="../ink/ink113.xml"/><Relationship Id="rId27" Type="http://schemas.openxmlformats.org/officeDocument/2006/relationships/customXml" Target="../ink/ink114.xml"/><Relationship Id="rId28" Type="http://schemas.openxmlformats.org/officeDocument/2006/relationships/customXml" Target="../ink/ink115.xml"/><Relationship Id="rId29" Type="http://schemas.openxmlformats.org/officeDocument/2006/relationships/customXml" Target="../ink/ink116.xml"/><Relationship Id="rId30" Type="http://schemas.openxmlformats.org/officeDocument/2006/relationships/image" Target="../media/image9.png"/><Relationship Id="rId31" Type="http://schemas.openxmlformats.org/officeDocument/2006/relationships/customXml" Target="../ink/ink117.xml"/><Relationship Id="rId32" Type="http://schemas.openxmlformats.org/officeDocument/2006/relationships/customXml" Target="../ink/ink118.xml"/><Relationship Id="rId33" Type="http://schemas.openxmlformats.org/officeDocument/2006/relationships/customXml" Target="../ink/ink119.xml"/><Relationship Id="rId34" Type="http://schemas.openxmlformats.org/officeDocument/2006/relationships/customXml" Target="../ink/ink120.xml"/><Relationship Id="rId35" Type="http://schemas.openxmlformats.org/officeDocument/2006/relationships/slide" Target="slide7.xml"/><Relationship Id="rId36"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2D04F"/>
        </a:solidFill>
      </p:bgPr>
    </p:bg>
    <p:spTree>
      <p:nvGrpSpPr>
        <p:cNvPr id="62" name=""/>
        <p:cNvGrpSpPr/>
        <p:nvPr/>
      </p:nvGrpSpPr>
      <p:grpSpPr>
        <a:xfrm>
          <a:off x="0" y="0"/>
          <a:ext cx="0" cy="0"/>
          <a:chOff x="0" y="0"/>
          <a:chExt cx="0" cy="0"/>
        </a:xfrm>
      </p:grpSpPr>
      <p:sp>
        <p:nvSpPr>
          <p:cNvPr id="1048618" name="Заголовок 1"/>
          <p:cNvSpPr>
            <a:spLocks noGrp="1"/>
          </p:cNvSpPr>
          <p:nvPr>
            <p:ph type="ctrTitle"/>
          </p:nvPr>
        </p:nvSpPr>
        <p:spPr>
          <a:xfrm>
            <a:off x="685799" y="610571"/>
            <a:ext cx="7772400" cy="2387600"/>
          </a:xfrm>
        </p:spPr>
        <p:txBody>
          <a:bodyPr/>
          <a:p>
            <a:r>
              <a:rPr altLang="ru" lang="en-US"/>
              <a:t>K</a:t>
            </a:r>
            <a:r>
              <a:rPr altLang="ru" lang="en-US"/>
              <a:t>e</a:t>
            </a:r>
            <a:r>
              <a:rPr altLang="ru" lang="en-US"/>
              <a:t>s</a:t>
            </a:r>
            <a:r>
              <a:rPr altLang="ru" lang="en-US"/>
              <a:t>A</a:t>
            </a:r>
            <a:r>
              <a:rPr altLang="ru" lang="en-US"/>
              <a:t>l</a:t>
            </a:r>
            <a:r>
              <a:rPr altLang="ru" lang="en-US"/>
              <a:t>o</a:t>
            </a:r>
            <a:r>
              <a:rPr altLang="ru" lang="en-US"/>
              <a:t>v</a:t>
            </a:r>
            <a:r>
              <a:rPr altLang="ru" lang="en-US"/>
              <a:t> </a:t>
            </a:r>
            <a:r>
              <a:rPr altLang="ru" lang="en-US"/>
              <a:t>c</a:t>
            </a:r>
            <a:r>
              <a:rPr altLang="ru" lang="en-US"/>
              <a:t>i</a:t>
            </a:r>
            <a:r>
              <a:rPr altLang="ru" lang="en-US"/>
              <a:t>t</a:t>
            </a:r>
            <a:r>
              <a:rPr altLang="ru" lang="en-US"/>
              <a:t>y</a:t>
            </a:r>
            <a:endParaRPr altLang="en-US" lang="ru-RU"/>
          </a:p>
        </p:txBody>
      </p:sp>
      <p:sp>
        <p:nvSpPr>
          <p:cNvPr id="1048619" name="Подзаголовок 2"/>
          <p:cNvSpPr>
            <a:spLocks noGrp="1"/>
          </p:cNvSpPr>
          <p:nvPr>
            <p:ph type="subTitle" idx="1"/>
          </p:nvPr>
        </p:nvSpPr>
        <p:spPr>
          <a:xfrm>
            <a:off x="3129436" y="2865414"/>
            <a:ext cx="2885128" cy="563585"/>
          </a:xfrm>
        </p:spPr>
        <p:txBody>
          <a:bodyPr/>
          <a:p>
            <a:r>
              <a:rPr altLang="en-US" lang="ru"/>
              <a:t>С</a:t>
            </a:r>
            <a:r>
              <a:rPr altLang="en-US" lang="ru"/>
              <a:t>у</a:t>
            </a:r>
            <a:r>
              <a:rPr altLang="en-US" lang="ru"/>
              <a:t>п</a:t>
            </a:r>
            <a:r>
              <a:rPr altLang="en-US" lang="ru"/>
              <a:t>е</a:t>
            </a:r>
            <a:r>
              <a:rPr altLang="en-US" lang="ru"/>
              <a:t>р</a:t>
            </a:r>
            <a:r>
              <a:rPr altLang="ru" lang="en-US"/>
              <a:t> </a:t>
            </a:r>
            <a:r>
              <a:rPr altLang="ru" lang="ru"/>
              <a:t>и</a:t>
            </a:r>
            <a:r>
              <a:rPr altLang="ru" lang="ru"/>
              <a:t>г</a:t>
            </a:r>
            <a:r>
              <a:rPr altLang="ru" lang="ru"/>
              <a:t>р</a:t>
            </a:r>
            <a:r>
              <a:rPr altLang="ru" lang="ru"/>
              <a:t>а</a:t>
            </a:r>
            <a:endParaRPr altLang="en-US" lang="ru-RU"/>
          </a:p>
        </p:txBody>
      </p:sp>
      <p:sp>
        <p:nvSpPr>
          <p:cNvPr id="1048620" name=""/>
          <p:cNvSpPr/>
          <p:nvPr/>
        </p:nvSpPr>
        <p:spPr>
          <a:xfrm>
            <a:off x="2899882" y="3368291"/>
            <a:ext cx="3431535" cy="1584709"/>
          </a:xfrm>
          <a:prstGeom prst="roundRect"/>
          <a:solidFill>
            <a:srgbClr val="008000"/>
          </a:solidFill>
          <a:ln w="25400">
            <a:solidFill>
              <a:srgbClr val="006600"/>
            </a:solidFill>
            <a:prstDash val="solid"/>
          </a:ln>
        </p:spPr>
        <p:txBody>
          <a:bodyPr anchor="ctr"/>
          <a:p>
            <a:pPr algn="ctr"/>
            <a:endParaRPr lang="ru-RU">
              <a:solidFill>
                <a:srgbClr val="FFFFFF"/>
              </a:solidFill>
            </a:endParaRPr>
          </a:p>
        </p:txBody>
      </p:sp>
      <p:sp>
        <p:nvSpPr>
          <p:cNvPr id="1048621" name=""/>
          <p:cNvSpPr txBox="1"/>
          <p:nvPr/>
        </p:nvSpPr>
        <p:spPr>
          <a:xfrm>
            <a:off x="4094525" y="3935728"/>
            <a:ext cx="1042248" cy="510540"/>
          </a:xfrm>
          <a:prstGeom prst="rect"/>
        </p:spPr>
        <p:txBody>
          <a:bodyPr rtlCol="0" wrap="square">
            <a:spAutoFit/>
          </a:bodyPr>
          <a:p>
            <a:r>
              <a:rPr altLang="ru" sz="2800" lang="en-US">
                <a:solidFill>
                  <a:srgbClr val="000000"/>
                </a:solidFill>
                <a:hlinkClick r:id="rId1" action="ppaction://hlinksldjump"/>
              </a:rPr>
              <a:t>P</a:t>
            </a:r>
            <a:r>
              <a:rPr altLang="ru" sz="2800" lang="en-US">
                <a:solidFill>
                  <a:srgbClr val="000000"/>
                </a:solidFill>
                <a:hlinkClick r:id="rId1" action="ppaction://hlinksldjump"/>
              </a:rPr>
              <a:t>l</a:t>
            </a:r>
            <a:r>
              <a:rPr altLang="ru" sz="2800" lang="en-US">
                <a:solidFill>
                  <a:srgbClr val="000000"/>
                </a:solidFill>
                <a:hlinkClick r:id="rId1" action="ppaction://hlinksldjump"/>
              </a:rPr>
              <a:t>A</a:t>
            </a:r>
            <a:r>
              <a:rPr altLang="ru" sz="2800" lang="en-US">
                <a:solidFill>
                  <a:srgbClr val="000000"/>
                </a:solidFill>
                <a:hlinkClick r:id="rId1" action="ppaction://hlinksldjump"/>
              </a:rPr>
              <a:t>y</a:t>
            </a:r>
            <a:endParaRPr sz="2800" lang="ru-RU">
              <a:solidFill>
                <a:srgbClr val="000000"/>
              </a:solidFill>
            </a:endParaRPr>
          </a:p>
        </p:txBody>
      </p:sp>
      <p:pic>
        <p:nvPicPr>
          <p:cNvPr id="2097152" name=""/>
          <p:cNvPicPr>
            <a:picLocks/>
          </p:cNvPicPr>
          <p:nvPr/>
        </p:nvPicPr>
        <p:blipFill>
          <a:blip xmlns:r="http://schemas.openxmlformats.org/officeDocument/2006/relationships" r:embed="rId2"/>
          <a:stretch>
            <a:fillRect/>
          </a:stretch>
        </p:blipFill>
        <p:spPr>
          <a:xfrm rot="0">
            <a:off x="7492936" y="0"/>
            <a:ext cx="1651064" cy="1646334"/>
          </a:xfrm>
          <a:prstGeom prst="rect"/>
        </p:spPr>
      </p:pic>
      <p:sp>
        <p:nvSpPr>
          <p:cNvPr id="1048622" name=""/>
          <p:cNvSpPr txBox="1"/>
          <p:nvPr/>
        </p:nvSpPr>
        <p:spPr>
          <a:xfrm>
            <a:off x="7238129" y="1549100"/>
            <a:ext cx="2160678" cy="510540"/>
          </a:xfrm>
          <a:prstGeom prst="rect"/>
        </p:spPr>
        <p:txBody>
          <a:bodyPr rtlCol="0" wrap="square">
            <a:spAutoFit/>
          </a:bodyPr>
          <a:p>
            <a:r>
              <a:rPr sz="2800" lang="ru">
                <a:solidFill>
                  <a:srgbClr val="000000"/>
                </a:solidFill>
                <a:hlinkClick r:id="rId3" action="ppaction://hlinksldjump"/>
              </a:rPr>
              <a:t>Н</a:t>
            </a:r>
            <a:r>
              <a:rPr sz="2800" lang="ru">
                <a:solidFill>
                  <a:srgbClr val="000000"/>
                </a:solidFill>
                <a:hlinkClick r:id="rId3" action="ppaction://hlinksldjump"/>
              </a:rPr>
              <a:t>а</a:t>
            </a:r>
            <a:r>
              <a:rPr sz="2800" lang="ru">
                <a:solidFill>
                  <a:srgbClr val="000000"/>
                </a:solidFill>
                <a:hlinkClick r:id="rId3" action="ppaction://hlinksldjump"/>
              </a:rPr>
              <a:t>с</a:t>
            </a:r>
            <a:r>
              <a:rPr sz="2800" lang="ru">
                <a:solidFill>
                  <a:srgbClr val="000000"/>
                </a:solidFill>
                <a:hlinkClick r:id="rId3" action="ppaction://hlinksldjump"/>
              </a:rPr>
              <a:t>т</a:t>
            </a:r>
            <a:r>
              <a:rPr sz="2800" lang="ru">
                <a:solidFill>
                  <a:srgbClr val="000000"/>
                </a:solidFill>
                <a:hlinkClick r:id="rId3" action="ppaction://hlinksldjump"/>
              </a:rPr>
              <a:t>р</a:t>
            </a:r>
            <a:r>
              <a:rPr sz="2800" lang="ru">
                <a:solidFill>
                  <a:srgbClr val="000000"/>
                </a:solidFill>
                <a:hlinkClick r:id="rId3" action="ppaction://hlinksldjump"/>
              </a:rPr>
              <a:t>о</a:t>
            </a:r>
            <a:r>
              <a:rPr sz="2800" lang="ru">
                <a:solidFill>
                  <a:srgbClr val="000000"/>
                </a:solidFill>
                <a:hlinkClick r:id="rId3" action="ppaction://hlinksldjump"/>
              </a:rPr>
              <a:t>й</a:t>
            </a:r>
            <a:r>
              <a:rPr sz="2800" lang="ru">
                <a:solidFill>
                  <a:srgbClr val="000000"/>
                </a:solidFill>
                <a:hlinkClick r:id="rId3" action="ppaction://hlinksldjump"/>
              </a:rPr>
              <a:t>к</a:t>
            </a:r>
            <a:r>
              <a:rPr sz="2800" lang="ru">
                <a:solidFill>
                  <a:srgbClr val="000000"/>
                </a:solidFill>
                <a:hlinkClick r:id="rId3" action="ppaction://hlinksldjump"/>
              </a:rPr>
              <a:t>и</a:t>
            </a:r>
            <a:endParaRPr sz="2800" lang="ru-RU">
              <a:solidFill>
                <a:srgbClr val="000000"/>
              </a:solidFill>
            </a:endParaRPr>
          </a:p>
        </p:txBody>
      </p:sp>
      <p:sp>
        <p:nvSpPr>
          <p:cNvPr id="1048623" name=""/>
          <p:cNvSpPr txBox="1"/>
          <p:nvPr/>
        </p:nvSpPr>
        <p:spPr>
          <a:xfrm>
            <a:off x="7995514" y="6347459"/>
            <a:ext cx="4000000" cy="510540"/>
          </a:xfrm>
          <a:prstGeom prst="rect"/>
        </p:spPr>
        <p:txBody>
          <a:bodyPr rtlCol="0" wrap="square">
            <a:spAutoFit/>
          </a:bodyPr>
          <a:p>
            <a:r>
              <a:rPr sz="2800" lang="ru">
                <a:solidFill>
                  <a:srgbClr val="000000"/>
                </a:solidFill>
                <a:hlinkClick r:id="rId4"/>
              </a:rPr>
              <a:t>связь</a:t>
            </a:r>
            <a:endParaRPr sz="2800" lang="ru-RU">
              <a:solidFill>
                <a:srgbClr val="000000"/>
              </a:solidFill>
            </a:endParaRPr>
          </a:p>
        </p:txBody>
      </p:sp>
      <p:sp>
        <p:nvSpPr>
          <p:cNvPr id="1048624" name=""/>
          <p:cNvSpPr txBox="1"/>
          <p:nvPr/>
        </p:nvSpPr>
        <p:spPr>
          <a:xfrm rot="20147850">
            <a:off x="5941511" y="2742901"/>
            <a:ext cx="1375141" cy="510540"/>
          </a:xfrm>
          <a:prstGeom prst="rect"/>
        </p:spPr>
        <p:txBody>
          <a:bodyPr rtlCol="0" wrap="square">
            <a:spAutoFit/>
          </a:bodyPr>
          <a:p>
            <a:r>
              <a:rPr altLang="ru" sz="2800" lang="en-US">
                <a:solidFill>
                  <a:srgbClr val="000000"/>
                </a:solidFill>
              </a:rPr>
              <a:t>5</a:t>
            </a:r>
            <a:r>
              <a:rPr altLang="ru" sz="2800" lang="en-US">
                <a:solidFill>
                  <a:srgbClr val="000000"/>
                </a:solidFill>
              </a:rPr>
              <a:t>4</a:t>
            </a:r>
            <a:r>
              <a:rPr altLang="ru" sz="2800" lang="en-US">
                <a:solidFill>
                  <a:srgbClr val="000000"/>
                </a:solidFill>
              </a:rPr>
              <a:t>2</a:t>
            </a:r>
            <a:r>
              <a:rPr altLang="ru" sz="2800" lang="en-US">
                <a:solidFill>
                  <a:srgbClr val="000000"/>
                </a:solidFill>
              </a:rPr>
              <a:t>3</a:t>
            </a:r>
            <a:r>
              <a:rPr altLang="ru" sz="2800" lang="en-US">
                <a:solidFill>
                  <a:srgbClr val="000000"/>
                </a:solidFill>
              </a:rPr>
              <a:t>1</a:t>
            </a:r>
            <a:endParaRPr sz="2800" lang="ru-RU">
              <a:solidFill>
                <a:srgbClr val="000000"/>
              </a:solidFill>
            </a:endParaRPr>
          </a:p>
        </p:txBody>
      </p:sp>
      <p:pic>
        <p:nvPicPr>
          <p:cNvPr id="2097153" name=""/>
          <p:cNvPicPr>
            <a:picLocks/>
          </p:cNvPicPr>
          <p:nvPr>
            <a:audioFile r:link="rId5"/>
            <p:extLst>
              <p:ext uri="{DAA4B4D4-6D71-4841-9C94-3DE7FCFB9230}">
                <p14:media xmlns:p14="http://schemas.microsoft.com/office/powerpoint/2010/main" r:embed="rId6"/>
              </p:ext>
            </p:extLst>
          </p:nvPr>
        </p:nvPicPr>
        <p:blipFill>
          <a:blip xmlns:r="http://schemas.openxmlformats.org/officeDocument/2006/relationships" r:embed="rId7"/>
          <a:stretch>
            <a:fillRect/>
          </a:stretch>
        </p:blipFill>
        <p:spPr>
          <a:xfrm rot="0">
            <a:off x="0" y="-109429"/>
            <a:ext cx="720000" cy="720000"/>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500">
        <p:random/>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id="5" nodeType="afterEffect" presetClass="mediacall" presetID="1" presetSubtype="0">
                                  <p:stCondLst>
                                    <p:cond delay="0"/>
                                  </p:stCondLst>
                                  <p:childTnLst>
                                    <p:cmd type="call" cmd="playFrom(0.0)">
                                      <p:cBhvr additive="base">
                                        <p:cTn dur="1" fill="hold" id="6"/>
                                        <p:tgtEl>
                                          <p:spTgt spid="2097153"/>
                                        </p:tgtEl>
                                      </p:cBhvr>
                                    </p:cmd>
                                  </p:childTnLst>
                                </p:cTn>
                              </p:par>
                            </p:childTnLst>
                          </p:cTn>
                        </p:par>
                        <p:par>
                          <p:cTn fill="hold" id="7">
                            <p:stCondLst>
                              <p:cond delay="1"/>
                            </p:stCondLst>
                            <p:childTnLst>
                              <p:par>
                                <p:cTn fill="hold" grpId="0" id="8" nodeType="afterEffect" presetClass="entr" presetID="23" presetSubtype="16">
                                  <p:stCondLst>
                                    <p:cond delay="0"/>
                                  </p:stCondLst>
                                  <p:childTnLst>
                                    <p:set>
                                      <p:cBhvr>
                                        <p:cTn dur="1" fill="hold" id="9">
                                          <p:stCondLst>
                                            <p:cond delay="0"/>
                                          </p:stCondLst>
                                        </p:cTn>
                                        <p:tgtEl>
                                          <p:spTgt spid="1048624"/>
                                        </p:tgtEl>
                                        <p:attrNameLst>
                                          <p:attrName>style.visibility</p:attrName>
                                        </p:attrNameLst>
                                      </p:cBhvr>
                                      <p:to>
                                        <p:strVal val="visible"/>
                                      </p:to>
                                    </p:set>
                                    <p:anim calcmode="lin" valueType="num">
                                      <p:cBhvr>
                                        <p:cTn dur="500" fill="hold" id="10">
                                          <p:stCondLst>
                                            <p:cond delay="0"/>
                                          </p:stCondLst>
                                        </p:cTn>
                                        <p:tgtEl>
                                          <p:spTgt spid="1048624"/>
                                        </p:tgtEl>
                                        <p:attrNameLst>
                                          <p:attrName>ppt_w</p:attrName>
                                        </p:attrNameLst>
                                      </p:cBhvr>
                                      <p:tavLst>
                                        <p:tav tm="0">
                                          <p:val>
                                            <p:fltVal val="0.0"/>
                                          </p:val>
                                        </p:tav>
                                        <p:tav tm="100000">
                                          <p:val>
                                            <p:strVal val="#ppt_w"/>
                                          </p:val>
                                        </p:tav>
                                      </p:tavLst>
                                    </p:anim>
                                    <p:anim calcmode="lin" valueType="num">
                                      <p:cBhvr>
                                        <p:cTn dur="500" fill="hold" id="11">
                                          <p:stCondLst>
                                            <p:cond delay="0"/>
                                          </p:stCondLst>
                                        </p:cTn>
                                        <p:tgtEl>
                                          <p:spTgt spid="1048624"/>
                                        </p:tgtEl>
                                        <p:attrNameLst>
                                          <p:attrName>ppt_h</p:attrName>
                                        </p:attrNameLst>
                                      </p:cBhvr>
                                      <p:tavLst>
                                        <p:tav tm="0">
                                          <p:val>
                                            <p:fltVal val="0.0"/>
                                          </p:val>
                                        </p:tav>
                                        <p:tav tm="100000">
                                          <p:val>
                                            <p:strVal val="#ppt_h"/>
                                          </p:val>
                                        </p:tav>
                                      </p:tavLst>
                                    </p:anim>
                                  </p:childTnLst>
                                </p:cTn>
                              </p:par>
                            </p:childTnLst>
                          </p:cTn>
                        </p:par>
                        <p:par>
                          <p:cTn fill="hold" id="12">
                            <p:stCondLst>
                              <p:cond delay="501"/>
                            </p:stCondLst>
                            <p:childTnLst>
                              <p:par>
                                <p:cTn fill="hold" grpId="1" id="13" nodeType="afterEffect" presetClass="exit" presetID="23" presetSubtype="16">
                                  <p:stCondLst>
                                    <p:cond delay="0"/>
                                  </p:stCondLst>
                                  <p:childTnLst>
                                    <p:anim calcmode="lin" valueType="num">
                                      <p:cBhvr additive="base">
                                        <p:cTn dur="500" id="14"/>
                                        <p:tgtEl>
                                          <p:spTgt spid="1048624"/>
                                        </p:tgtEl>
                                        <p:attrNameLst>
                                          <p:attrName>ppt_w</p:attrName>
                                        </p:attrNameLst>
                                      </p:cBhvr>
                                      <p:tavLst>
                                        <p:tav tm="0">
                                          <p:val>
                                            <p:strVal val="ppt_w"/>
                                          </p:val>
                                        </p:tav>
                                        <p:tav tm="100000">
                                          <p:val>
                                            <p:strVal val="4*ppt_w"/>
                                          </p:val>
                                        </p:tav>
                                      </p:tavLst>
                                    </p:anim>
                                    <p:anim calcmode="lin" valueType="num">
                                      <p:cBhvr additive="base">
                                        <p:cTn dur="500" id="15"/>
                                        <p:tgtEl>
                                          <p:spTgt spid="1048624"/>
                                        </p:tgtEl>
                                        <p:attrNameLst>
                                          <p:attrName>ppt_h</p:attrName>
                                        </p:attrNameLst>
                                      </p:cBhvr>
                                      <p:tavLst>
                                        <p:tav tm="0">
                                          <p:val>
                                            <p:strVal val="ppt_h"/>
                                          </p:val>
                                        </p:tav>
                                        <p:tav tm="100000">
                                          <p:val>
                                            <p:strVal val="4*ppt_h"/>
                                          </p:val>
                                        </p:tav>
                                      </p:tavLst>
                                    </p:anim>
                                    <p:set>
                                      <p:cBhvr>
                                        <p:cTn dur="1" fill="hold" id="16">
                                          <p:stCondLst>
                                            <p:cond delay="499"/>
                                          </p:stCondLst>
                                        </p:cTn>
                                        <p:tgtEl>
                                          <p:spTgt spid="10486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vol="50000">
                <p:cTn display="1" fill="hold" id="17" repeatCount="indefinite">
                  <p:stCondLst>
                    <p:cond delay="indefinite"/>
                  </p:stCondLst>
                  <p:endCondLst>
                    <p:cond evt="onNext">
                      <p:tgtEl>
                        <p:sldTgt/>
                      </p:tgtEl>
                    </p:cond>
                    <p:cond evt="onPrev">
                      <p:tgtEl>
                        <p:sldTgt/>
                      </p:tgtEl>
                    </p:cond>
                    <p:cond evt="onStopAudio">
                      <p:tgtEl>
                        <p:sldTgt/>
                      </p:tgtEl>
                    </p:cond>
                  </p:endCondLst>
                </p:cTn>
                <p:tgtEl>
                  <p:spTgt spid="2097153"/>
                </p:tgtEl>
              </p:cMediaNode>
            </p:audio>
          </p:childTnLst>
        </p:cTn>
      </p:par>
    </p:tnLst>
    <p:bldLst>
      <p:bldP spid="1048624" grpId="0"/>
      <p:bldP spid="1048624"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72"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778" name=""/>
              <p14:cNvContentPartPr/>
              <p14:nvPr/>
            </p14:nvContentPartPr>
            <p14:xfrm>
              <a:off x="-540198" y="6569610"/>
              <a:ext cx="9869827" cy="422562"/>
            </p14:xfrm>
          </p:contentPart>
        </mc:Choice>
        <mc:Fallback>
          <p:sp>
            <p:nvSpPr>
              <p:cNvPr id="1048778" name=""/>
              <p:cNvSpPr/>
              <p:nvPr/>
            </p:nvSpPr>
            <p:spPr>
              <a:xfrm>
                <a:off x="-540198" y="6569610"/>
                <a:ext cx="9869827" cy="422562"/>
              </a:xfrm>
            </p:spPr>
          </p:sp>
        </mc:Fallback>
      </mc:AlternateContent>
      <mc:AlternateContent xmlns:mc="http://schemas.openxmlformats.org/markup-compatibility/2006">
        <mc:Choice xmlns:p14="http://schemas.microsoft.com/office/powerpoint/2010/main" Requires="p14">
          <p:contentPart p14:bwMode="auto" r:id="rId2">
            <p14:nvContentPartPr>
              <p14:cNvPr id="1048779" name=""/>
              <p14:cNvContentPartPr/>
              <p14:nvPr/>
            </p14:nvContentPartPr>
            <p14:xfrm>
              <a:off x="8559840" y="6730118"/>
              <a:ext cx="1038180" cy="315826"/>
            </p14:xfrm>
          </p:contentPart>
        </mc:Choice>
        <mc:Fallback>
          <p:sp>
            <p:nvSpPr>
              <p:cNvPr id="1048779" name=""/>
              <p:cNvSpPr/>
              <p:nvPr/>
            </p:nvSpPr>
            <p:spPr>
              <a:xfrm>
                <a:off x="8559840" y="6730118"/>
                <a:ext cx="1038180" cy="315826"/>
              </a:xfrm>
            </p:spPr>
          </p:sp>
        </mc:Fallback>
      </mc:AlternateContent>
      <mc:AlternateContent xmlns:mc="http://schemas.openxmlformats.org/markup-compatibility/2006">
        <mc:Choice xmlns:p14="http://schemas.microsoft.com/office/powerpoint/2010/main" Requires="p14">
          <p:contentPart p14:bwMode="auto" r:id="rId3">
            <p14:nvContentPartPr>
              <p14:cNvPr id="1048780" name=""/>
              <p14:cNvContentPartPr/>
              <p14:nvPr/>
            </p14:nvContentPartPr>
            <p14:xfrm>
              <a:off x="43251" y="6712573"/>
              <a:ext cx="3413674" cy="228097"/>
            </p14:xfrm>
          </p:contentPart>
        </mc:Choice>
        <mc:Fallback>
          <p:sp>
            <p:nvSpPr>
              <p:cNvPr id="1048780" name=""/>
              <p:cNvSpPr/>
              <p:nvPr/>
            </p:nvSpPr>
            <p:spPr>
              <a:xfrm>
                <a:off x="43251" y="6712573"/>
                <a:ext cx="3413674" cy="228097"/>
              </a:xfrm>
            </p:spPr>
          </p:sp>
        </mc:Fallback>
      </mc:AlternateContent>
      <mc:AlternateContent xmlns:mc="http://schemas.openxmlformats.org/markup-compatibility/2006">
        <mc:Choice xmlns:p14="http://schemas.microsoft.com/office/powerpoint/2010/main" Requires="p14">
          <p:contentPart p14:bwMode="auto" r:id="rId4">
            <p14:nvContentPartPr>
              <p14:cNvPr id="1048781" name=""/>
              <p14:cNvContentPartPr/>
              <p14:nvPr/>
            </p14:nvContentPartPr>
            <p14:xfrm>
              <a:off x="447965" y="6782757"/>
              <a:ext cx="1249334" cy="175459"/>
            </p14:xfrm>
          </p:contentPart>
        </mc:Choice>
        <mc:Fallback>
          <p:sp>
            <p:nvSpPr>
              <p:cNvPr id="1048781" name=""/>
              <p:cNvSpPr/>
              <p:nvPr/>
            </p:nvSpPr>
            <p:spPr>
              <a:xfrm>
                <a:off x="447965" y="6782757"/>
                <a:ext cx="1249334" cy="175459"/>
              </a:xfrm>
            </p:spPr>
          </p:sp>
        </mc:Fallback>
      </mc:AlternateContent>
      <mc:AlternateContent xmlns:mc="http://schemas.openxmlformats.org/markup-compatibility/2006">
        <mc:Choice xmlns:p14="http://schemas.microsoft.com/office/powerpoint/2010/main" Requires="p14">
          <p:contentPart p14:bwMode="auto" r:id="rId5">
            <p14:nvContentPartPr>
              <p14:cNvPr id="1048782" name=""/>
              <p14:cNvContentPartPr/>
              <p14:nvPr/>
            </p14:nvContentPartPr>
            <p14:xfrm>
              <a:off x="3316155" y="6765211"/>
              <a:ext cx="4750990" cy="350918"/>
            </p14:xfrm>
          </p:contentPart>
        </mc:Choice>
        <mc:Fallback>
          <p:sp>
            <p:nvSpPr>
              <p:cNvPr id="1048782" name=""/>
              <p:cNvSpPr/>
              <p:nvPr/>
            </p:nvSpPr>
            <p:spPr>
              <a:xfrm>
                <a:off x="3316155" y="6765211"/>
                <a:ext cx="4750990" cy="350918"/>
              </a:xfrm>
            </p:spPr>
          </p:sp>
        </mc:Fallback>
      </mc:AlternateContent>
      <mc:AlternateContent xmlns:mc="http://schemas.openxmlformats.org/markup-compatibility/2006">
        <mc:Choice xmlns:p14="http://schemas.microsoft.com/office/powerpoint/2010/main" Requires="p14">
          <p:contentPart p14:bwMode="auto" r:id="rId6">
            <p14:nvContentPartPr>
              <p14:cNvPr id="1048783" name=""/>
              <p14:cNvContentPartPr/>
              <p14:nvPr/>
            </p14:nvContentPartPr>
            <p14:xfrm>
              <a:off x="3879235" y="6642389"/>
              <a:ext cx="4117524" cy="245643"/>
            </p14:xfrm>
          </p:contentPart>
        </mc:Choice>
        <mc:Fallback>
          <p:sp>
            <p:nvSpPr>
              <p:cNvPr id="1048783" name=""/>
              <p:cNvSpPr/>
              <p:nvPr/>
            </p:nvSpPr>
            <p:spPr>
              <a:xfrm>
                <a:off x="3879235" y="6642389"/>
                <a:ext cx="4117524" cy="245643"/>
              </a:xfrm>
            </p:spPr>
          </p:sp>
        </mc:Fallback>
      </mc:AlternateContent>
      <p:sp>
        <p:nvSpPr>
          <p:cNvPr id="1048784" name=""/>
          <p:cNvSpPr txBox="1"/>
          <p:nvPr/>
        </p:nvSpPr>
        <p:spPr>
          <a:xfrm>
            <a:off x="43251" y="0"/>
            <a:ext cx="4000000" cy="510540"/>
          </a:xfrm>
          <a:prstGeom prst="rect"/>
        </p:spPr>
        <p:txBody>
          <a:bodyPr rtlCol="0" wrap="square">
            <a:spAutoFit/>
          </a:bodyPr>
          <a:p>
            <a:r>
              <a:rPr sz="2800" lang="ru">
                <a:solidFill>
                  <a:srgbClr val="000000"/>
                </a:solidFill>
                <a:hlinkClick r:id="rId7" action="ppaction://hlinksldjump"/>
              </a:rPr>
              <a:t>дом</a:t>
            </a:r>
            <a:endParaRPr sz="2800" lang="ru-RU">
              <a:solidFill>
                <a:srgbClr val="000000"/>
              </a:solidFill>
            </a:endParaRPr>
          </a:p>
        </p:txBody>
      </p:sp>
      <mc:AlternateContent xmlns:mc="http://schemas.openxmlformats.org/markup-compatibility/2006">
        <mc:Choice xmlns:p14="http://schemas.microsoft.com/office/powerpoint/2010/main" Requires="p14">
          <p:contentPart p14:bwMode="auto" r:id="rId8">
            <p14:nvContentPartPr>
              <p14:cNvPr id="1048785" name=""/>
              <p14:cNvContentPartPr/>
              <p14:nvPr/>
            </p14:nvContentPartPr>
            <p14:xfrm>
              <a:off x="10043134" y="1728487"/>
              <a:ext cx="91927" cy="1122737"/>
            </p14:xfrm>
          </p:contentPart>
        </mc:Choice>
        <mc:Fallback>
          <p:sp>
            <p:nvSpPr>
              <p:cNvPr id="1048785" name=""/>
              <p:cNvSpPr/>
              <p:nvPr/>
            </p:nvSpPr>
            <p:spPr>
              <a:xfrm>
                <a:off x="10043134" y="1728487"/>
                <a:ext cx="91927" cy="1122737"/>
              </a:xfrm>
            </p:spPr>
          </p:sp>
        </mc:Fallback>
      </mc:AlternateContent>
      <mc:AlternateContent xmlns:mc="http://schemas.openxmlformats.org/markup-compatibility/2006">
        <mc:Choice xmlns:p14="http://schemas.microsoft.com/office/powerpoint/2010/main" Requires="p14">
          <p:contentPart p14:bwMode="auto" r:id="rId9">
            <p14:nvContentPartPr>
              <p14:cNvPr id="1048786" name=""/>
              <p14:cNvContentPartPr/>
              <p14:nvPr/>
            </p14:nvContentPartPr>
            <p14:xfrm>
              <a:off x="490107" y="5565340"/>
              <a:ext cx="1175758" cy="1247411"/>
            </p14:xfrm>
          </p:contentPart>
        </mc:Choice>
        <mc:Fallback>
          <p:sp>
            <p:nvSpPr>
              <p:cNvPr id="1048786" name=""/>
              <p:cNvSpPr/>
              <p:nvPr/>
            </p:nvSpPr>
            <p:spPr>
              <a:xfrm>
                <a:off x="490107" y="5565340"/>
                <a:ext cx="1175758" cy="1247411"/>
              </a:xfrm>
            </p:spPr>
          </p:sp>
        </mc:Fallback>
      </mc:AlternateContent>
      <mc:AlternateContent xmlns:mc="http://schemas.openxmlformats.org/markup-compatibility/2006">
        <mc:Choice xmlns:p14="http://schemas.microsoft.com/office/powerpoint/2010/main" Requires="p14">
          <p:contentPart p14:bwMode="auto" r:id="rId10">
            <p14:nvContentPartPr>
              <p14:cNvPr id="1048787" name=""/>
              <p14:cNvContentPartPr/>
              <p14:nvPr/>
            </p14:nvContentPartPr>
            <p14:xfrm>
              <a:off x="434094" y="5160413"/>
              <a:ext cx="1125489" cy="490881"/>
            </p14:xfrm>
          </p:contentPart>
        </mc:Choice>
        <mc:Fallback>
          <p:sp>
            <p:nvSpPr>
              <p:cNvPr id="1048787" name=""/>
              <p:cNvSpPr/>
              <p:nvPr/>
            </p:nvSpPr>
            <p:spPr>
              <a:xfrm>
                <a:off x="434094" y="5160413"/>
                <a:ext cx="1125489" cy="490881"/>
              </a:xfrm>
            </p:spPr>
          </p:sp>
        </mc:Fallback>
      </mc:AlternateContent>
      <mc:AlternateContent xmlns:mc="http://schemas.openxmlformats.org/markup-compatibility/2006">
        <mc:Choice xmlns:p14="http://schemas.microsoft.com/office/powerpoint/2010/main" Requires="p14">
          <p:contentPart p14:bwMode="auto" r:id="rId11">
            <p14:nvContentPartPr>
              <p14:cNvPr id="1048788" name=""/>
              <p14:cNvContentPartPr/>
              <p14:nvPr/>
            </p14:nvContentPartPr>
            <p14:xfrm>
              <a:off x="442507" y="6193675"/>
              <a:ext cx="19593" cy="682443"/>
            </p14:xfrm>
          </p:contentPart>
        </mc:Choice>
        <mc:Fallback>
          <p:sp>
            <p:nvSpPr>
              <p:cNvPr id="1048788" name=""/>
              <p:cNvSpPr/>
              <p:nvPr/>
            </p:nvSpPr>
            <p:spPr>
              <a:xfrm>
                <a:off x="442507" y="6193675"/>
                <a:ext cx="19593" cy="682443"/>
              </a:xfrm>
            </p:spPr>
          </p:sp>
        </mc:Fallback>
      </mc:AlternateContent>
      <mc:AlternateContent xmlns:mc="http://schemas.openxmlformats.org/markup-compatibility/2006">
        <mc:Choice xmlns:p14="http://schemas.microsoft.com/office/powerpoint/2010/main" Requires="p14">
          <p:contentPart p14:bwMode="auto" r:id="rId12">
            <p14:nvContentPartPr>
              <p14:cNvPr id="1048789" name=""/>
              <p14:cNvContentPartPr/>
              <p14:nvPr/>
            </p14:nvContentPartPr>
            <p14:xfrm>
              <a:off x="431934" y="5566187"/>
              <a:ext cx="55776" cy="164614"/>
            </p14:xfrm>
          </p:contentPart>
        </mc:Choice>
        <mc:Fallback>
          <p:sp>
            <p:nvSpPr>
              <p:cNvPr id="1048789" name=""/>
              <p:cNvSpPr/>
              <p:nvPr/>
            </p:nvSpPr>
            <p:spPr>
              <a:xfrm>
                <a:off x="431934" y="5566187"/>
                <a:ext cx="55776" cy="164614"/>
              </a:xfrm>
            </p:spPr>
          </p:sp>
        </mc:Fallback>
      </mc:AlternateContent>
      <mc:AlternateContent xmlns:mc="http://schemas.openxmlformats.org/markup-compatibility/2006">
        <mc:Choice xmlns:p14="http://schemas.microsoft.com/office/powerpoint/2010/main" Requires="p14">
          <p:contentPart p14:bwMode="auto" r:id="rId13">
            <p14:nvContentPartPr>
              <p14:cNvPr id="1048790" name=""/>
              <p14:cNvContentPartPr/>
              <p14:nvPr/>
            </p14:nvContentPartPr>
            <p14:xfrm>
              <a:off x="503632" y="5248178"/>
              <a:ext cx="968347" cy="390254"/>
            </p14:xfrm>
          </p:contentPart>
        </mc:Choice>
        <mc:Fallback>
          <p:sp>
            <p:nvSpPr>
              <p:cNvPr id="1048790" name=""/>
              <p:cNvSpPr/>
              <p:nvPr/>
            </p:nvSpPr>
            <p:spPr>
              <a:xfrm>
                <a:off x="503632" y="5248178"/>
                <a:ext cx="968347" cy="390254"/>
              </a:xfrm>
            </p:spPr>
          </p:sp>
        </mc:Fallback>
      </mc:AlternateContent>
      <p:sp>
        <p:nvSpPr>
          <p:cNvPr id="1048791" name=""/>
          <p:cNvSpPr txBox="1"/>
          <p:nvPr/>
        </p:nvSpPr>
        <p:spPr>
          <a:xfrm>
            <a:off x="5937997" y="0"/>
            <a:ext cx="4000000" cy="510540"/>
          </a:xfrm>
          <a:prstGeom prst="rect"/>
        </p:spPr>
        <p:txBody>
          <a:bodyPr rtlCol="0" wrap="square">
            <a:spAutoFit/>
          </a:bodyPr>
          <a:p>
            <a:r>
              <a:rPr sz="2800" lang="ru">
                <a:solidFill>
                  <a:srgbClr val="000000"/>
                </a:solidFill>
              </a:rPr>
              <a:t>Ш</a:t>
            </a:r>
            <a:r>
              <a:rPr sz="2800" lang="ru">
                <a:solidFill>
                  <a:srgbClr val="000000"/>
                </a:solidFill>
              </a:rPr>
              <a:t>а</a:t>
            </a:r>
            <a:r>
              <a:rPr sz="2800" lang="ru">
                <a:solidFill>
                  <a:srgbClr val="000000"/>
                </a:solidFill>
              </a:rPr>
              <a:t>н</a:t>
            </a:r>
            <a:r>
              <a:rPr altLang="ru" sz="2800" lang="ru">
                <a:solidFill>
                  <a:srgbClr val="000000"/>
                </a:solidFill>
              </a:rPr>
              <a:t>с</a:t>
            </a:r>
            <a:r>
              <a:rPr altLang="ru" sz="2800" lang="en-US">
                <a:solidFill>
                  <a:srgbClr val="000000"/>
                </a:solidFill>
              </a:rPr>
              <a:t> </a:t>
            </a:r>
            <a:r>
              <a:rPr altLang="ru" sz="2800" lang="ru">
                <a:solidFill>
                  <a:srgbClr val="000000"/>
                </a:solidFill>
              </a:rPr>
              <a:t>ж</a:t>
            </a:r>
            <a:r>
              <a:rPr altLang="ru" sz="2800" lang="ru">
                <a:solidFill>
                  <a:srgbClr val="000000"/>
                </a:solidFill>
              </a:rPr>
              <a:t>и</a:t>
            </a:r>
            <a:r>
              <a:rPr altLang="ru" sz="2800" lang="ru">
                <a:solidFill>
                  <a:srgbClr val="000000"/>
                </a:solidFill>
              </a:rPr>
              <a:t>т</a:t>
            </a:r>
            <a:r>
              <a:rPr altLang="ru" sz="2800" lang="ru">
                <a:solidFill>
                  <a:srgbClr val="000000"/>
                </a:solidFill>
              </a:rPr>
              <a:t>е</a:t>
            </a:r>
            <a:r>
              <a:rPr altLang="ru" sz="2800" lang="ru">
                <a:solidFill>
                  <a:srgbClr val="000000"/>
                </a:solidFill>
              </a:rPr>
              <a:t>л</a:t>
            </a:r>
            <a:r>
              <a:rPr altLang="ru" sz="2800" lang="ru">
                <a:solidFill>
                  <a:srgbClr val="000000"/>
                </a:solidFill>
              </a:rPr>
              <a:t>е</a:t>
            </a:r>
            <a:r>
              <a:rPr altLang="ru" sz="2800" lang="ru">
                <a:solidFill>
                  <a:srgbClr val="000000"/>
                </a:solidFill>
              </a:rPr>
              <a:t>й</a:t>
            </a:r>
            <a:r>
              <a:rPr altLang="ru" sz="2800" lang="en-US">
                <a:solidFill>
                  <a:srgbClr val="000000"/>
                </a:solidFill>
              </a:rPr>
              <a:t>:</a:t>
            </a:r>
            <a:r>
              <a:rPr altLang="ru" sz="2800" lang="en-US">
                <a:solidFill>
                  <a:srgbClr val="000000"/>
                </a:solidFill>
              </a:rPr>
              <a:t>7</a:t>
            </a:r>
            <a:r>
              <a:rPr altLang="ru" sz="2800" lang="en-US">
                <a:solidFill>
                  <a:srgbClr val="000000"/>
                </a:solidFill>
              </a:rPr>
              <a:t>:</a:t>
            </a:r>
            <a:r>
              <a:rPr altLang="ru" sz="2800" lang="en-US">
                <a:solidFill>
                  <a:srgbClr val="000000"/>
                </a:solidFill>
              </a:rPr>
              <a:t>4</a:t>
            </a:r>
            <a:endParaRPr sz="2800" lang="ru-RU">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73"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792" name=""/>
              <p14:cNvContentPartPr/>
              <p14:nvPr/>
            </p14:nvContentPartPr>
            <p14:xfrm>
              <a:off x="-540198" y="6569610"/>
              <a:ext cx="9869827" cy="422562"/>
            </p14:xfrm>
          </p:contentPart>
        </mc:Choice>
        <mc:Fallback>
          <p:sp>
            <p:nvSpPr>
              <p:cNvPr id="1048792" name=""/>
              <p:cNvSpPr/>
              <p:nvPr/>
            </p:nvSpPr>
            <p:spPr>
              <a:xfrm>
                <a:off x="-540198" y="6569610"/>
                <a:ext cx="9869827" cy="422562"/>
              </a:xfrm>
            </p:spPr>
          </p:sp>
        </mc:Fallback>
      </mc:AlternateContent>
      <mc:AlternateContent xmlns:mc="http://schemas.openxmlformats.org/markup-compatibility/2006">
        <mc:Choice xmlns:p14="http://schemas.microsoft.com/office/powerpoint/2010/main" Requires="p14">
          <p:contentPart p14:bwMode="auto" r:id="rId2">
            <p14:nvContentPartPr>
              <p14:cNvPr id="1048793" name=""/>
              <p14:cNvContentPartPr/>
              <p14:nvPr/>
            </p14:nvContentPartPr>
            <p14:xfrm>
              <a:off x="8559840" y="6730118"/>
              <a:ext cx="1038180" cy="315826"/>
            </p14:xfrm>
          </p:contentPart>
        </mc:Choice>
        <mc:Fallback>
          <p:sp>
            <p:nvSpPr>
              <p:cNvPr id="1048793" name=""/>
              <p:cNvSpPr/>
              <p:nvPr/>
            </p:nvSpPr>
            <p:spPr>
              <a:xfrm>
                <a:off x="8559840" y="6730118"/>
                <a:ext cx="1038180" cy="315826"/>
              </a:xfrm>
            </p:spPr>
          </p:sp>
        </mc:Fallback>
      </mc:AlternateContent>
      <mc:AlternateContent xmlns:mc="http://schemas.openxmlformats.org/markup-compatibility/2006">
        <mc:Choice xmlns:p14="http://schemas.microsoft.com/office/powerpoint/2010/main" Requires="p14">
          <p:contentPart p14:bwMode="auto" r:id="rId3">
            <p14:nvContentPartPr>
              <p14:cNvPr id="1048794" name=""/>
              <p14:cNvContentPartPr/>
              <p14:nvPr/>
            </p14:nvContentPartPr>
            <p14:xfrm>
              <a:off x="43251" y="6712573"/>
              <a:ext cx="3413674" cy="228097"/>
            </p14:xfrm>
          </p:contentPart>
        </mc:Choice>
        <mc:Fallback>
          <p:sp>
            <p:nvSpPr>
              <p:cNvPr id="1048794" name=""/>
              <p:cNvSpPr/>
              <p:nvPr/>
            </p:nvSpPr>
            <p:spPr>
              <a:xfrm>
                <a:off x="43251" y="6712573"/>
                <a:ext cx="3413674" cy="228097"/>
              </a:xfrm>
            </p:spPr>
          </p:sp>
        </mc:Fallback>
      </mc:AlternateContent>
      <mc:AlternateContent xmlns:mc="http://schemas.openxmlformats.org/markup-compatibility/2006">
        <mc:Choice xmlns:p14="http://schemas.microsoft.com/office/powerpoint/2010/main" Requires="p14">
          <p:contentPart p14:bwMode="auto" r:id="rId4">
            <p14:nvContentPartPr>
              <p14:cNvPr id="1048795" name=""/>
              <p14:cNvContentPartPr/>
              <p14:nvPr/>
            </p14:nvContentPartPr>
            <p14:xfrm>
              <a:off x="447965" y="6782757"/>
              <a:ext cx="1249334" cy="175459"/>
            </p14:xfrm>
          </p:contentPart>
        </mc:Choice>
        <mc:Fallback>
          <p:sp>
            <p:nvSpPr>
              <p:cNvPr id="1048795" name=""/>
              <p:cNvSpPr/>
              <p:nvPr/>
            </p:nvSpPr>
            <p:spPr>
              <a:xfrm>
                <a:off x="447965" y="6782757"/>
                <a:ext cx="1249334" cy="175459"/>
              </a:xfrm>
            </p:spPr>
          </p:sp>
        </mc:Fallback>
      </mc:AlternateContent>
      <mc:AlternateContent xmlns:mc="http://schemas.openxmlformats.org/markup-compatibility/2006">
        <mc:Choice xmlns:p14="http://schemas.microsoft.com/office/powerpoint/2010/main" Requires="p14">
          <p:contentPart p14:bwMode="auto" r:id="rId5">
            <p14:nvContentPartPr>
              <p14:cNvPr id="1048796" name=""/>
              <p14:cNvContentPartPr/>
              <p14:nvPr/>
            </p14:nvContentPartPr>
            <p14:xfrm>
              <a:off x="3316155" y="6765211"/>
              <a:ext cx="4750990" cy="350918"/>
            </p14:xfrm>
          </p:contentPart>
        </mc:Choice>
        <mc:Fallback>
          <p:sp>
            <p:nvSpPr>
              <p:cNvPr id="1048796" name=""/>
              <p:cNvSpPr/>
              <p:nvPr/>
            </p:nvSpPr>
            <p:spPr>
              <a:xfrm>
                <a:off x="3316155" y="6765211"/>
                <a:ext cx="4750990" cy="350918"/>
              </a:xfrm>
            </p:spPr>
          </p:sp>
        </mc:Fallback>
      </mc:AlternateContent>
      <mc:AlternateContent xmlns:mc="http://schemas.openxmlformats.org/markup-compatibility/2006">
        <mc:Choice xmlns:p14="http://schemas.microsoft.com/office/powerpoint/2010/main" Requires="p14">
          <p:contentPart p14:bwMode="auto" r:id="rId6">
            <p14:nvContentPartPr>
              <p14:cNvPr id="1048797" name=""/>
              <p14:cNvContentPartPr/>
              <p14:nvPr/>
            </p14:nvContentPartPr>
            <p14:xfrm>
              <a:off x="3879235" y="6642389"/>
              <a:ext cx="4117524" cy="245643"/>
            </p14:xfrm>
          </p:contentPart>
        </mc:Choice>
        <mc:Fallback>
          <p:sp>
            <p:nvSpPr>
              <p:cNvPr id="1048797" name=""/>
              <p:cNvSpPr/>
              <p:nvPr/>
            </p:nvSpPr>
            <p:spPr>
              <a:xfrm>
                <a:off x="3879235" y="6642389"/>
                <a:ext cx="4117524" cy="245643"/>
              </a:xfrm>
            </p:spPr>
          </p:sp>
        </mc:Fallback>
      </mc:AlternateContent>
      <p:sp>
        <p:nvSpPr>
          <p:cNvPr id="1048798" name=""/>
          <p:cNvSpPr txBox="1"/>
          <p:nvPr/>
        </p:nvSpPr>
        <p:spPr>
          <a:xfrm>
            <a:off x="43251" y="0"/>
            <a:ext cx="4000000" cy="510540"/>
          </a:xfrm>
          <a:prstGeom prst="rect"/>
        </p:spPr>
        <p:txBody>
          <a:bodyPr rtlCol="0" wrap="square">
            <a:spAutoFit/>
          </a:bodyPr>
          <a:p>
            <a:r>
              <a:rPr sz="2800" lang="ru">
                <a:solidFill>
                  <a:srgbClr val="000000"/>
                </a:solidFill>
                <a:hlinkClick r:id="rId7" action="ppaction://hlinksldjump"/>
              </a:rPr>
              <a:t>Д</a:t>
            </a:r>
            <a:r>
              <a:rPr sz="2800" lang="ru">
                <a:solidFill>
                  <a:srgbClr val="000000"/>
                </a:solidFill>
                <a:hlinkClick r:id="rId7" action="ppaction://hlinksldjump"/>
              </a:rPr>
              <a:t>о</a:t>
            </a:r>
            <a:r>
              <a:rPr sz="2800" lang="ru">
                <a:solidFill>
                  <a:srgbClr val="000000"/>
                </a:solidFill>
                <a:hlinkClick r:id="rId7" action="ppaction://hlinksldjump"/>
              </a:rPr>
              <a:t>м</a:t>
            </a:r>
            <a:endParaRPr sz="2800" lang="ru-RU">
              <a:solidFill>
                <a:srgbClr val="000000"/>
              </a:solidFill>
            </a:endParaRPr>
          </a:p>
        </p:txBody>
      </p:sp>
      <mc:AlternateContent xmlns:mc="http://schemas.openxmlformats.org/markup-compatibility/2006">
        <mc:Choice xmlns:p14="http://schemas.microsoft.com/office/powerpoint/2010/main" Requires="p14">
          <p:contentPart p14:bwMode="auto" r:id="rId8">
            <p14:nvContentPartPr>
              <p14:cNvPr id="1048799" name=""/>
              <p14:cNvContentPartPr/>
              <p14:nvPr/>
            </p14:nvContentPartPr>
            <p14:xfrm>
              <a:off x="10043134" y="1728487"/>
              <a:ext cx="91927" cy="1122737"/>
            </p14:xfrm>
          </p:contentPart>
        </mc:Choice>
        <mc:Fallback>
          <p:sp>
            <p:nvSpPr>
              <p:cNvPr id="1048799" name=""/>
              <p:cNvSpPr/>
              <p:nvPr/>
            </p:nvSpPr>
            <p:spPr>
              <a:xfrm>
                <a:off x="10043134" y="1728487"/>
                <a:ext cx="91927" cy="1122737"/>
              </a:xfrm>
            </p:spPr>
          </p:sp>
        </mc:Fallback>
      </mc:AlternateContent>
      <mc:AlternateContent xmlns:mc="http://schemas.openxmlformats.org/markup-compatibility/2006">
        <mc:Choice xmlns:p14="http://schemas.microsoft.com/office/powerpoint/2010/main" Requires="p14">
          <p:contentPart p14:bwMode="auto" r:id="rId9">
            <p14:nvContentPartPr>
              <p14:cNvPr id="1048800" name=""/>
              <p14:cNvContentPartPr/>
              <p14:nvPr/>
            </p14:nvContentPartPr>
            <p14:xfrm>
              <a:off x="490107" y="5565340"/>
              <a:ext cx="1175758" cy="1247411"/>
            </p14:xfrm>
          </p:contentPart>
        </mc:Choice>
        <mc:Fallback>
          <p:sp>
            <p:nvSpPr>
              <p:cNvPr id="1048800" name=""/>
              <p:cNvSpPr/>
              <p:nvPr/>
            </p:nvSpPr>
            <p:spPr>
              <a:xfrm>
                <a:off x="490107" y="5565340"/>
                <a:ext cx="1175758" cy="1247411"/>
              </a:xfrm>
            </p:spPr>
          </p:sp>
        </mc:Fallback>
      </mc:AlternateContent>
      <mc:AlternateContent xmlns:mc="http://schemas.openxmlformats.org/markup-compatibility/2006">
        <mc:Choice xmlns:p14="http://schemas.microsoft.com/office/powerpoint/2010/main" Requires="p14">
          <p:contentPart p14:bwMode="auto" r:id="rId10">
            <p14:nvContentPartPr>
              <p14:cNvPr id="1048801" name=""/>
              <p14:cNvContentPartPr/>
              <p14:nvPr/>
            </p14:nvContentPartPr>
            <p14:xfrm>
              <a:off x="434094" y="5160413"/>
              <a:ext cx="1125489" cy="490881"/>
            </p14:xfrm>
          </p:contentPart>
        </mc:Choice>
        <mc:Fallback>
          <p:sp>
            <p:nvSpPr>
              <p:cNvPr id="1048801" name=""/>
              <p:cNvSpPr/>
              <p:nvPr/>
            </p:nvSpPr>
            <p:spPr>
              <a:xfrm>
                <a:off x="434094" y="5160413"/>
                <a:ext cx="1125489" cy="490881"/>
              </a:xfrm>
            </p:spPr>
          </p:sp>
        </mc:Fallback>
      </mc:AlternateContent>
      <mc:AlternateContent xmlns:mc="http://schemas.openxmlformats.org/markup-compatibility/2006">
        <mc:Choice xmlns:p14="http://schemas.microsoft.com/office/powerpoint/2010/main" Requires="p14">
          <p:contentPart p14:bwMode="auto" r:id="rId11">
            <p14:nvContentPartPr>
              <p14:cNvPr id="1048802" name=""/>
              <p14:cNvContentPartPr/>
              <p14:nvPr/>
            </p14:nvContentPartPr>
            <p14:xfrm>
              <a:off x="442507" y="6193675"/>
              <a:ext cx="19593" cy="682443"/>
            </p14:xfrm>
          </p:contentPart>
        </mc:Choice>
        <mc:Fallback>
          <p:sp>
            <p:nvSpPr>
              <p:cNvPr id="1048802" name=""/>
              <p:cNvSpPr/>
              <p:nvPr/>
            </p:nvSpPr>
            <p:spPr>
              <a:xfrm>
                <a:off x="442507" y="6193675"/>
                <a:ext cx="19593" cy="682443"/>
              </a:xfrm>
            </p:spPr>
          </p:sp>
        </mc:Fallback>
      </mc:AlternateContent>
      <mc:AlternateContent xmlns:mc="http://schemas.openxmlformats.org/markup-compatibility/2006">
        <mc:Choice xmlns:p14="http://schemas.microsoft.com/office/powerpoint/2010/main" Requires="p14">
          <p:contentPart p14:bwMode="auto" r:id="rId12">
            <p14:nvContentPartPr>
              <p14:cNvPr id="1048803" name=""/>
              <p14:cNvContentPartPr/>
              <p14:nvPr/>
            </p14:nvContentPartPr>
            <p14:xfrm>
              <a:off x="2338511" y="5397783"/>
              <a:ext cx="1134247" cy="1354412"/>
            </p14:xfrm>
          </p:contentPart>
        </mc:Choice>
        <mc:Fallback>
          <p:sp>
            <p:nvSpPr>
              <p:cNvPr id="1048803" name=""/>
              <p:cNvSpPr/>
              <p:nvPr/>
            </p:nvSpPr>
            <p:spPr>
              <a:xfrm>
                <a:off x="2338511" y="5397783"/>
                <a:ext cx="1134247" cy="1354412"/>
              </a:xfrm>
            </p:spPr>
          </p:sp>
        </mc:Fallback>
      </mc:AlternateContent>
      <mc:AlternateContent xmlns:mc="http://schemas.openxmlformats.org/markup-compatibility/2006">
        <mc:Choice xmlns:p14="http://schemas.microsoft.com/office/powerpoint/2010/main" Requires="p14">
          <p:contentPart p14:bwMode="auto" r:id="rId13">
            <p14:nvContentPartPr>
              <p14:cNvPr id="1048804" name=""/>
              <p14:cNvContentPartPr/>
              <p14:nvPr/>
            </p14:nvContentPartPr>
            <p14:xfrm>
              <a:off x="2324508" y="4577195"/>
              <a:ext cx="1093354" cy="834551"/>
            </p14:xfrm>
          </p:contentPart>
        </mc:Choice>
        <mc:Fallback>
          <p:sp>
            <p:nvSpPr>
              <p:cNvPr id="1048804" name=""/>
              <p:cNvSpPr/>
              <p:nvPr/>
            </p:nvSpPr>
            <p:spPr>
              <a:xfrm>
                <a:off x="2324508" y="4577195"/>
                <a:ext cx="1093354" cy="834551"/>
              </a:xfrm>
            </p:spPr>
          </p:sp>
        </mc:Fallback>
      </mc:AlternateContent>
      <mc:AlternateContent xmlns:mc="http://schemas.openxmlformats.org/markup-compatibility/2006">
        <mc:Choice xmlns:p14="http://schemas.microsoft.com/office/powerpoint/2010/main" Requires="p14">
          <p:contentPart p14:bwMode="auto" r:id="rId14">
            <p14:nvContentPartPr>
              <p14:cNvPr id="1048805" name=""/>
              <p14:cNvContentPartPr/>
              <p14:nvPr/>
            </p14:nvContentPartPr>
            <p14:xfrm>
              <a:off x="2361349" y="5390439"/>
              <a:ext cx="70721" cy="169839"/>
            </p14:xfrm>
          </p:contentPart>
        </mc:Choice>
        <mc:Fallback>
          <p:sp>
            <p:nvSpPr>
              <p:cNvPr id="1048805" name=""/>
              <p:cNvSpPr/>
              <p:nvPr/>
            </p:nvSpPr>
            <p:spPr>
              <a:xfrm>
                <a:off x="2361349" y="5390439"/>
                <a:ext cx="70721" cy="169839"/>
              </a:xfrm>
            </p:spPr>
          </p:sp>
        </mc:Fallback>
      </mc:AlternateContent>
      <mc:AlternateContent xmlns:mc="http://schemas.openxmlformats.org/markup-compatibility/2006">
        <mc:Choice xmlns:p14="http://schemas.microsoft.com/office/powerpoint/2010/main" Requires="p14">
          <p:contentPart p14:bwMode="auto" r:id="rId15">
            <p14:nvContentPartPr>
              <p14:cNvPr id="1048806" name=""/>
              <p14:cNvContentPartPr/>
              <p14:nvPr/>
            </p14:nvContentPartPr>
            <p14:xfrm>
              <a:off x="3252574" y="5252955"/>
              <a:ext cx="255276" cy="238476"/>
            </p14:xfrm>
          </p:contentPart>
        </mc:Choice>
        <mc:Fallback>
          <p:sp>
            <p:nvSpPr>
              <p:cNvPr id="1048806" name=""/>
              <p:cNvSpPr/>
              <p:nvPr/>
            </p:nvSpPr>
            <p:spPr>
              <a:xfrm>
                <a:off x="3252574" y="5252955"/>
                <a:ext cx="255276" cy="238476"/>
              </a:xfrm>
            </p:spPr>
          </p:sp>
        </mc:Fallback>
      </mc:AlternateContent>
      <mc:AlternateContent xmlns:mc="http://schemas.openxmlformats.org/markup-compatibility/2006">
        <mc:Choice xmlns:p14="http://schemas.microsoft.com/office/powerpoint/2010/main" Requires="p14">
          <p:contentPart p14:bwMode="auto" r:id="rId16">
            <p14:nvContentPartPr>
              <p14:cNvPr id="1048807" name=""/>
              <p14:cNvContentPartPr/>
              <p14:nvPr/>
            </p14:nvContentPartPr>
            <p14:xfrm>
              <a:off x="2206956" y="5312320"/>
              <a:ext cx="181968" cy="215602"/>
            </p14:xfrm>
          </p:contentPart>
        </mc:Choice>
        <mc:Fallback>
          <p:sp>
            <p:nvSpPr>
              <p:cNvPr id="1048807" name=""/>
              <p:cNvSpPr/>
              <p:nvPr/>
            </p:nvSpPr>
            <p:spPr>
              <a:xfrm>
                <a:off x="2206956" y="5312320"/>
                <a:ext cx="181968" cy="215602"/>
              </a:xfrm>
            </p:spPr>
          </p:sp>
        </mc:Fallback>
      </mc:AlternateContent>
      <mc:AlternateContent xmlns:mc="http://schemas.openxmlformats.org/markup-compatibility/2006">
        <mc:Choice xmlns:p14="http://schemas.microsoft.com/office/powerpoint/2010/main" Requires="p14">
          <p:contentPart p14:bwMode="auto" r:id="rId17">
            <p14:nvContentPartPr>
              <p14:cNvPr id="1048808" name=""/>
              <p14:cNvContentPartPr/>
              <p14:nvPr/>
            </p14:nvContentPartPr>
            <p14:xfrm>
              <a:off x="2615239" y="4775713"/>
              <a:ext cx="436729" cy="559902"/>
            </p14:xfrm>
          </p:contentPart>
        </mc:Choice>
        <mc:Fallback>
          <p:sp>
            <p:nvSpPr>
              <p:cNvPr id="1048808" name=""/>
              <p:cNvSpPr/>
              <p:nvPr/>
            </p:nvSpPr>
            <p:spPr>
              <a:xfrm>
                <a:off x="2615239" y="4775713"/>
                <a:ext cx="436729" cy="559902"/>
              </a:xfrm>
            </p:spPr>
          </p:sp>
        </mc:Fallback>
      </mc:AlternateContent>
      <mc:AlternateContent xmlns:mc="http://schemas.openxmlformats.org/markup-compatibility/2006">
        <mc:Choice xmlns:p14="http://schemas.microsoft.com/office/powerpoint/2010/main" Requires="p14">
          <p:contentPart p14:bwMode="auto" r:id="rId18">
            <p14:nvContentPartPr>
              <p14:cNvPr id="1048809" name=""/>
              <p14:cNvContentPartPr/>
              <p14:nvPr/>
            </p14:nvContentPartPr>
            <p14:xfrm>
              <a:off x="2409651" y="5317645"/>
              <a:ext cx="1030077" cy="43707"/>
            </p14:xfrm>
          </p:contentPart>
        </mc:Choice>
        <mc:Fallback>
          <p:sp>
            <p:nvSpPr>
              <p:cNvPr id="1048809" name=""/>
              <p:cNvSpPr/>
              <p:nvPr/>
            </p:nvSpPr>
            <p:spPr>
              <a:xfrm>
                <a:off x="2409651" y="5317645"/>
                <a:ext cx="1030077" cy="43707"/>
              </a:xfrm>
            </p:spPr>
          </p:sp>
        </mc:Fallback>
      </mc:AlternateContent>
      <mc:AlternateContent xmlns:mc="http://schemas.openxmlformats.org/markup-compatibility/2006">
        <mc:Choice xmlns:p14="http://schemas.microsoft.com/office/powerpoint/2010/main" Requires="p14">
          <p:contentPart p14:bwMode="auto" r:id="rId19">
            <p14:nvContentPartPr>
              <p14:cNvPr id="1048810" name=""/>
              <p14:cNvContentPartPr/>
              <p14:nvPr/>
            </p14:nvContentPartPr>
            <p14:xfrm>
              <a:off x="2267194" y="4645640"/>
              <a:ext cx="1145139" cy="797665"/>
            </p14:xfrm>
          </p:contentPart>
        </mc:Choice>
        <mc:Fallback>
          <p:sp>
            <p:nvSpPr>
              <p:cNvPr id="1048810" name=""/>
              <p:cNvSpPr/>
              <p:nvPr/>
            </p:nvSpPr>
            <p:spPr>
              <a:xfrm>
                <a:off x="2267194" y="4645640"/>
                <a:ext cx="1145139" cy="797665"/>
              </a:xfrm>
            </p:spPr>
          </p:sp>
        </mc:Fallback>
      </mc:AlternateContent>
      <mc:AlternateContent xmlns:mc="http://schemas.openxmlformats.org/markup-compatibility/2006">
        <mc:Choice xmlns:p14="http://schemas.microsoft.com/office/powerpoint/2010/main" Requires="p14">
          <p:contentPart p14:bwMode="auto" r:id="rId20">
            <p14:nvContentPartPr>
              <p14:cNvPr id="1048811" name=""/>
              <p14:cNvContentPartPr/>
              <p14:nvPr/>
            </p14:nvContentPartPr>
            <p14:xfrm>
              <a:off x="508196" y="5182598"/>
              <a:ext cx="923680" cy="488336"/>
            </p14:xfrm>
          </p:contentPart>
        </mc:Choice>
        <mc:Fallback>
          <p:sp>
            <p:nvSpPr>
              <p:cNvPr id="1048811" name=""/>
              <p:cNvSpPr/>
              <p:nvPr/>
            </p:nvSpPr>
            <p:spPr>
              <a:xfrm>
                <a:off x="508196" y="5182598"/>
                <a:ext cx="923680" cy="488336"/>
              </a:xfrm>
            </p:spPr>
          </p:sp>
        </mc:Fallback>
      </mc:AlternateContent>
      <p:sp>
        <p:nvSpPr>
          <p:cNvPr id="1048812" name=""/>
          <p:cNvSpPr txBox="1"/>
          <p:nvPr/>
        </p:nvSpPr>
        <p:spPr>
          <a:xfrm>
            <a:off x="5937997" y="0"/>
            <a:ext cx="4000000" cy="510540"/>
          </a:xfrm>
          <a:prstGeom prst="rect"/>
        </p:spPr>
        <p:txBody>
          <a:bodyPr rtlCol="0" wrap="square">
            <a:spAutoFit/>
          </a:bodyPr>
          <a:p>
            <a:r>
              <a:rPr sz="2800" lang="ru">
                <a:solidFill>
                  <a:srgbClr val="000000"/>
                </a:solidFill>
              </a:rPr>
              <a:t>Ш</a:t>
            </a:r>
            <a:r>
              <a:rPr sz="2800" lang="ru">
                <a:solidFill>
                  <a:srgbClr val="000000"/>
                </a:solidFill>
              </a:rPr>
              <a:t>а</a:t>
            </a:r>
            <a:r>
              <a:rPr sz="2800" lang="ru">
                <a:solidFill>
                  <a:srgbClr val="000000"/>
                </a:solidFill>
              </a:rPr>
              <a:t>н</a:t>
            </a:r>
            <a:r>
              <a:rPr sz="2800" lang="ru">
                <a:solidFill>
                  <a:srgbClr val="000000"/>
                </a:solidFill>
              </a:rPr>
              <a:t>с</a:t>
            </a:r>
            <a:r>
              <a:rPr altLang="ru" sz="2800" lang="en-US">
                <a:solidFill>
                  <a:srgbClr val="000000"/>
                </a:solidFill>
              </a:rPr>
              <a:t> </a:t>
            </a:r>
            <a:r>
              <a:rPr altLang="ru" sz="2800" lang="ru">
                <a:solidFill>
                  <a:srgbClr val="000000"/>
                </a:solidFill>
              </a:rPr>
              <a:t>ж</a:t>
            </a:r>
            <a:r>
              <a:rPr altLang="ru" sz="2800" lang="ru">
                <a:solidFill>
                  <a:srgbClr val="000000"/>
                </a:solidFill>
              </a:rPr>
              <a:t>и</a:t>
            </a:r>
            <a:r>
              <a:rPr altLang="ru" sz="2800" lang="ru">
                <a:solidFill>
                  <a:srgbClr val="000000"/>
                </a:solidFill>
              </a:rPr>
              <a:t>т</a:t>
            </a:r>
            <a:r>
              <a:rPr altLang="ru" sz="2800" lang="ru">
                <a:solidFill>
                  <a:srgbClr val="000000"/>
                </a:solidFill>
              </a:rPr>
              <a:t>е</a:t>
            </a:r>
            <a:r>
              <a:rPr altLang="ru" sz="2800" lang="ru">
                <a:solidFill>
                  <a:srgbClr val="000000"/>
                </a:solidFill>
              </a:rPr>
              <a:t>л</a:t>
            </a:r>
            <a:r>
              <a:rPr altLang="ru" sz="2800" lang="ru">
                <a:solidFill>
                  <a:srgbClr val="000000"/>
                </a:solidFill>
              </a:rPr>
              <a:t>е</a:t>
            </a:r>
            <a:r>
              <a:rPr altLang="ru" sz="2800" lang="ru">
                <a:solidFill>
                  <a:srgbClr val="000000"/>
                </a:solidFill>
              </a:rPr>
              <a:t>й</a:t>
            </a:r>
            <a:r>
              <a:rPr altLang="ru" sz="2800" lang="en-US">
                <a:solidFill>
                  <a:srgbClr val="000000"/>
                </a:solidFill>
              </a:rPr>
              <a:t>:</a:t>
            </a:r>
            <a:r>
              <a:rPr altLang="ru" sz="2800" lang="en-US">
                <a:solidFill>
                  <a:srgbClr val="000000"/>
                </a:solidFill>
              </a:rPr>
              <a:t> </a:t>
            </a:r>
            <a:r>
              <a:rPr altLang="ru" sz="2800" lang="en-US">
                <a:solidFill>
                  <a:srgbClr val="000000"/>
                </a:solidFill>
              </a:rPr>
              <a:t>9</a:t>
            </a:r>
            <a:r>
              <a:rPr altLang="ru" sz="2800" lang="en-US">
                <a:solidFill>
                  <a:srgbClr val="000000"/>
                </a:solidFill>
              </a:rPr>
              <a:t>.</a:t>
            </a:r>
            <a:r>
              <a:rPr altLang="ru" sz="2800" lang="en-US">
                <a:solidFill>
                  <a:srgbClr val="000000"/>
                </a:solidFill>
              </a:rPr>
              <a:t>5</a:t>
            </a:r>
            <a:endParaRPr sz="2800" lang="ru-RU">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4"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813" name=""/>
              <p14:cNvContentPartPr/>
              <p14:nvPr/>
            </p14:nvContentPartPr>
            <p14:xfrm>
              <a:off x="-540198" y="6569610"/>
              <a:ext cx="9869827" cy="422562"/>
            </p14:xfrm>
          </p:contentPart>
        </mc:Choice>
        <mc:Fallback>
          <p:sp>
            <p:nvSpPr>
              <p:cNvPr id="1048813" name=""/>
              <p:cNvSpPr/>
              <p:nvPr/>
            </p:nvSpPr>
            <p:spPr>
              <a:xfrm>
                <a:off x="-540198" y="6569610"/>
                <a:ext cx="9869827" cy="422562"/>
              </a:xfrm>
            </p:spPr>
          </p:sp>
        </mc:Fallback>
      </mc:AlternateContent>
      <mc:AlternateContent xmlns:mc="http://schemas.openxmlformats.org/markup-compatibility/2006">
        <mc:Choice xmlns:p14="http://schemas.microsoft.com/office/powerpoint/2010/main" Requires="p14">
          <p:contentPart p14:bwMode="auto" r:id="rId2">
            <p14:nvContentPartPr>
              <p14:cNvPr id="1048814" name=""/>
              <p14:cNvContentPartPr/>
              <p14:nvPr/>
            </p14:nvContentPartPr>
            <p14:xfrm>
              <a:off x="8559840" y="6730118"/>
              <a:ext cx="1038180" cy="315826"/>
            </p14:xfrm>
          </p:contentPart>
        </mc:Choice>
        <mc:Fallback>
          <p:sp>
            <p:nvSpPr>
              <p:cNvPr id="1048814" name=""/>
              <p:cNvSpPr/>
              <p:nvPr/>
            </p:nvSpPr>
            <p:spPr>
              <a:xfrm>
                <a:off x="8559840" y="6730118"/>
                <a:ext cx="1038180" cy="315826"/>
              </a:xfrm>
            </p:spPr>
          </p:sp>
        </mc:Fallback>
      </mc:AlternateContent>
      <mc:AlternateContent xmlns:mc="http://schemas.openxmlformats.org/markup-compatibility/2006">
        <mc:Choice xmlns:p14="http://schemas.microsoft.com/office/powerpoint/2010/main" Requires="p14">
          <p:contentPart p14:bwMode="auto" r:id="rId3">
            <p14:nvContentPartPr>
              <p14:cNvPr id="1048815" name=""/>
              <p14:cNvContentPartPr/>
              <p14:nvPr/>
            </p14:nvContentPartPr>
            <p14:xfrm>
              <a:off x="43251" y="6712573"/>
              <a:ext cx="3413674" cy="228097"/>
            </p14:xfrm>
          </p:contentPart>
        </mc:Choice>
        <mc:Fallback>
          <p:sp>
            <p:nvSpPr>
              <p:cNvPr id="1048815" name=""/>
              <p:cNvSpPr/>
              <p:nvPr/>
            </p:nvSpPr>
            <p:spPr>
              <a:xfrm>
                <a:off x="43251" y="6712573"/>
                <a:ext cx="3413674" cy="228097"/>
              </a:xfrm>
            </p:spPr>
          </p:sp>
        </mc:Fallback>
      </mc:AlternateContent>
      <mc:AlternateContent xmlns:mc="http://schemas.openxmlformats.org/markup-compatibility/2006">
        <mc:Choice xmlns:p14="http://schemas.microsoft.com/office/powerpoint/2010/main" Requires="p14">
          <p:contentPart p14:bwMode="auto" r:id="rId4">
            <p14:nvContentPartPr>
              <p14:cNvPr id="1048816" name=""/>
              <p14:cNvContentPartPr/>
              <p14:nvPr/>
            </p14:nvContentPartPr>
            <p14:xfrm>
              <a:off x="447965" y="6782757"/>
              <a:ext cx="1249334" cy="175459"/>
            </p14:xfrm>
          </p:contentPart>
        </mc:Choice>
        <mc:Fallback>
          <p:sp>
            <p:nvSpPr>
              <p:cNvPr id="1048816" name=""/>
              <p:cNvSpPr/>
              <p:nvPr/>
            </p:nvSpPr>
            <p:spPr>
              <a:xfrm>
                <a:off x="447965" y="6782757"/>
                <a:ext cx="1249334" cy="175459"/>
              </a:xfrm>
            </p:spPr>
          </p:sp>
        </mc:Fallback>
      </mc:AlternateContent>
      <mc:AlternateContent xmlns:mc="http://schemas.openxmlformats.org/markup-compatibility/2006">
        <mc:Choice xmlns:p14="http://schemas.microsoft.com/office/powerpoint/2010/main" Requires="p14">
          <p:contentPart p14:bwMode="auto" r:id="rId5">
            <p14:nvContentPartPr>
              <p14:cNvPr id="1048817" name=""/>
              <p14:cNvContentPartPr/>
              <p14:nvPr/>
            </p14:nvContentPartPr>
            <p14:xfrm>
              <a:off x="3316155" y="6765211"/>
              <a:ext cx="4750990" cy="350918"/>
            </p14:xfrm>
          </p:contentPart>
        </mc:Choice>
        <mc:Fallback>
          <p:sp>
            <p:nvSpPr>
              <p:cNvPr id="1048817" name=""/>
              <p:cNvSpPr/>
              <p:nvPr/>
            </p:nvSpPr>
            <p:spPr>
              <a:xfrm>
                <a:off x="3316155" y="6765211"/>
                <a:ext cx="4750990" cy="350918"/>
              </a:xfrm>
            </p:spPr>
          </p:sp>
        </mc:Fallback>
      </mc:AlternateContent>
      <mc:AlternateContent xmlns:mc="http://schemas.openxmlformats.org/markup-compatibility/2006">
        <mc:Choice xmlns:p14="http://schemas.microsoft.com/office/powerpoint/2010/main" Requires="p14">
          <p:contentPart p14:bwMode="auto" r:id="rId6">
            <p14:nvContentPartPr>
              <p14:cNvPr id="1048818" name=""/>
              <p14:cNvContentPartPr/>
              <p14:nvPr/>
            </p14:nvContentPartPr>
            <p14:xfrm>
              <a:off x="3879235" y="6642389"/>
              <a:ext cx="4117524" cy="245643"/>
            </p14:xfrm>
          </p:contentPart>
        </mc:Choice>
        <mc:Fallback>
          <p:sp>
            <p:nvSpPr>
              <p:cNvPr id="1048818" name=""/>
              <p:cNvSpPr/>
              <p:nvPr/>
            </p:nvSpPr>
            <p:spPr>
              <a:xfrm>
                <a:off x="3879235" y="6642389"/>
                <a:ext cx="4117524" cy="245643"/>
              </a:xfrm>
            </p:spPr>
          </p:sp>
        </mc:Fallback>
      </mc:AlternateContent>
      <p:sp>
        <p:nvSpPr>
          <p:cNvPr id="1048819" name=""/>
          <p:cNvSpPr txBox="1"/>
          <p:nvPr/>
        </p:nvSpPr>
        <p:spPr>
          <a:xfrm>
            <a:off x="43251" y="0"/>
            <a:ext cx="4000000" cy="510540"/>
          </a:xfrm>
          <a:prstGeom prst="rect"/>
        </p:spPr>
        <p:txBody>
          <a:bodyPr rtlCol="0" wrap="square">
            <a:spAutoFit/>
          </a:bodyPr>
          <a:p>
            <a:r>
              <a:rPr sz="2800" lang="ru">
                <a:solidFill>
                  <a:srgbClr val="000000"/>
                </a:solidFill>
                <a:hlinkClick r:id="rId7" action="ppaction://hlinksldjump"/>
              </a:rPr>
              <a:t>Д</a:t>
            </a:r>
            <a:r>
              <a:rPr sz="2800" lang="ru">
                <a:solidFill>
                  <a:srgbClr val="000000"/>
                </a:solidFill>
                <a:hlinkClick r:id="rId7" action="ppaction://hlinksldjump"/>
              </a:rPr>
              <a:t>о</a:t>
            </a:r>
            <a:r>
              <a:rPr sz="2800" lang="ru">
                <a:solidFill>
                  <a:srgbClr val="000000"/>
                </a:solidFill>
                <a:hlinkClick r:id="rId7" action="ppaction://hlinksldjump"/>
              </a:rPr>
              <a:t>м</a:t>
            </a:r>
            <a:endParaRPr sz="2800" lang="ru-RU">
              <a:solidFill>
                <a:srgbClr val="000000"/>
              </a:solidFill>
            </a:endParaRPr>
          </a:p>
        </p:txBody>
      </p:sp>
      <mc:AlternateContent xmlns:mc="http://schemas.openxmlformats.org/markup-compatibility/2006">
        <mc:Choice xmlns:p14="http://schemas.microsoft.com/office/powerpoint/2010/main" Requires="p14">
          <p:contentPart p14:bwMode="auto" r:id="rId8">
            <p14:nvContentPartPr>
              <p14:cNvPr id="1048820" name=""/>
              <p14:cNvContentPartPr/>
              <p14:nvPr/>
            </p14:nvContentPartPr>
            <p14:xfrm>
              <a:off x="10043134" y="1728487"/>
              <a:ext cx="91927" cy="1122737"/>
            </p14:xfrm>
          </p:contentPart>
        </mc:Choice>
        <mc:Fallback>
          <p:sp>
            <p:nvSpPr>
              <p:cNvPr id="1048820" name=""/>
              <p:cNvSpPr/>
              <p:nvPr/>
            </p:nvSpPr>
            <p:spPr>
              <a:xfrm>
                <a:off x="10043134" y="1728487"/>
                <a:ext cx="91927" cy="1122737"/>
              </a:xfrm>
            </p:spPr>
          </p:sp>
        </mc:Fallback>
      </mc:AlternateContent>
      <mc:AlternateContent xmlns:mc="http://schemas.openxmlformats.org/markup-compatibility/2006">
        <mc:Choice xmlns:p14="http://schemas.microsoft.com/office/powerpoint/2010/main" Requires="p14">
          <p:contentPart p14:bwMode="auto" r:id="rId9">
            <p14:nvContentPartPr>
              <p14:cNvPr id="1048821" name=""/>
              <p14:cNvContentPartPr/>
              <p14:nvPr/>
            </p14:nvContentPartPr>
            <p14:xfrm>
              <a:off x="490107" y="5565340"/>
              <a:ext cx="1175758" cy="1247411"/>
            </p14:xfrm>
          </p:contentPart>
        </mc:Choice>
        <mc:Fallback>
          <p:sp>
            <p:nvSpPr>
              <p:cNvPr id="1048821" name=""/>
              <p:cNvSpPr/>
              <p:nvPr/>
            </p:nvSpPr>
            <p:spPr>
              <a:xfrm>
                <a:off x="490107" y="5565340"/>
                <a:ext cx="1175758" cy="1247411"/>
              </a:xfrm>
            </p:spPr>
          </p:sp>
        </mc:Fallback>
      </mc:AlternateContent>
      <mc:AlternateContent xmlns:mc="http://schemas.openxmlformats.org/markup-compatibility/2006">
        <mc:Choice xmlns:p14="http://schemas.microsoft.com/office/powerpoint/2010/main" Requires="p14">
          <p:contentPart p14:bwMode="auto" r:id="rId10">
            <p14:nvContentPartPr>
              <p14:cNvPr id="1048822" name=""/>
              <p14:cNvContentPartPr/>
              <p14:nvPr/>
            </p14:nvContentPartPr>
            <p14:xfrm>
              <a:off x="434094" y="5160413"/>
              <a:ext cx="1125489" cy="490881"/>
            </p14:xfrm>
          </p:contentPart>
        </mc:Choice>
        <mc:Fallback>
          <p:sp>
            <p:nvSpPr>
              <p:cNvPr id="1048822" name=""/>
              <p:cNvSpPr/>
              <p:nvPr/>
            </p:nvSpPr>
            <p:spPr>
              <a:xfrm>
                <a:off x="434094" y="5160413"/>
                <a:ext cx="1125489" cy="490881"/>
              </a:xfrm>
            </p:spPr>
          </p:sp>
        </mc:Fallback>
      </mc:AlternateContent>
      <mc:AlternateContent xmlns:mc="http://schemas.openxmlformats.org/markup-compatibility/2006">
        <mc:Choice xmlns:p14="http://schemas.microsoft.com/office/powerpoint/2010/main" Requires="p14">
          <p:contentPart p14:bwMode="auto" r:id="rId11">
            <p14:nvContentPartPr>
              <p14:cNvPr id="1048823" name=""/>
              <p14:cNvContentPartPr/>
              <p14:nvPr/>
            </p14:nvContentPartPr>
            <p14:xfrm>
              <a:off x="442507" y="6193675"/>
              <a:ext cx="19593" cy="682443"/>
            </p14:xfrm>
          </p:contentPart>
        </mc:Choice>
        <mc:Fallback>
          <p:sp>
            <p:nvSpPr>
              <p:cNvPr id="1048823" name=""/>
              <p:cNvSpPr/>
              <p:nvPr/>
            </p:nvSpPr>
            <p:spPr>
              <a:xfrm>
                <a:off x="442507" y="6193675"/>
                <a:ext cx="19593" cy="682443"/>
              </a:xfrm>
            </p:spPr>
          </p:sp>
        </mc:Fallback>
      </mc:AlternateContent>
      <mc:AlternateContent xmlns:mc="http://schemas.openxmlformats.org/markup-compatibility/2006">
        <mc:Choice xmlns:p14="http://schemas.microsoft.com/office/powerpoint/2010/main" Requires="p14">
          <p:contentPart p14:bwMode="auto" r:id="rId12">
            <p14:nvContentPartPr>
              <p14:cNvPr id="1048824" name=""/>
              <p14:cNvContentPartPr/>
              <p14:nvPr/>
            </p14:nvContentPartPr>
            <p14:xfrm>
              <a:off x="2338511" y="5397783"/>
              <a:ext cx="1134247" cy="1354412"/>
            </p14:xfrm>
          </p:contentPart>
        </mc:Choice>
        <mc:Fallback>
          <p:sp>
            <p:nvSpPr>
              <p:cNvPr id="1048824" name=""/>
              <p:cNvSpPr/>
              <p:nvPr/>
            </p:nvSpPr>
            <p:spPr>
              <a:xfrm>
                <a:off x="2338511" y="5397783"/>
                <a:ext cx="1134247" cy="1354412"/>
              </a:xfrm>
            </p:spPr>
          </p:sp>
        </mc:Fallback>
      </mc:AlternateContent>
      <mc:AlternateContent xmlns:mc="http://schemas.openxmlformats.org/markup-compatibility/2006">
        <mc:Choice xmlns:p14="http://schemas.microsoft.com/office/powerpoint/2010/main" Requires="p14">
          <p:contentPart p14:bwMode="auto" r:id="rId13">
            <p14:nvContentPartPr>
              <p14:cNvPr id="1048825" name=""/>
              <p14:cNvContentPartPr/>
              <p14:nvPr/>
            </p14:nvContentPartPr>
            <p14:xfrm>
              <a:off x="2324508" y="4577195"/>
              <a:ext cx="1093354" cy="834551"/>
            </p14:xfrm>
          </p:contentPart>
        </mc:Choice>
        <mc:Fallback>
          <p:sp>
            <p:nvSpPr>
              <p:cNvPr id="1048825" name=""/>
              <p:cNvSpPr/>
              <p:nvPr/>
            </p:nvSpPr>
            <p:spPr>
              <a:xfrm>
                <a:off x="2324508" y="4577195"/>
                <a:ext cx="1093354" cy="834551"/>
              </a:xfrm>
            </p:spPr>
          </p:sp>
        </mc:Fallback>
      </mc:AlternateContent>
      <mc:AlternateContent xmlns:mc="http://schemas.openxmlformats.org/markup-compatibility/2006">
        <mc:Choice xmlns:p14="http://schemas.microsoft.com/office/powerpoint/2010/main" Requires="p14">
          <p:contentPart p14:bwMode="auto" r:id="rId14">
            <p14:nvContentPartPr>
              <p14:cNvPr id="1048826" name=""/>
              <p14:cNvContentPartPr/>
              <p14:nvPr/>
            </p14:nvContentPartPr>
            <p14:xfrm>
              <a:off x="2361349" y="5390439"/>
              <a:ext cx="70721" cy="169839"/>
            </p14:xfrm>
          </p:contentPart>
        </mc:Choice>
        <mc:Fallback>
          <p:sp>
            <p:nvSpPr>
              <p:cNvPr id="1048826" name=""/>
              <p:cNvSpPr/>
              <p:nvPr/>
            </p:nvSpPr>
            <p:spPr>
              <a:xfrm>
                <a:off x="2361349" y="5390439"/>
                <a:ext cx="70721" cy="169839"/>
              </a:xfrm>
            </p:spPr>
          </p:sp>
        </mc:Fallback>
      </mc:AlternateContent>
      <mc:AlternateContent xmlns:mc="http://schemas.openxmlformats.org/markup-compatibility/2006">
        <mc:Choice xmlns:p14="http://schemas.microsoft.com/office/powerpoint/2010/main" Requires="p14">
          <p:contentPart p14:bwMode="auto" r:id="rId15">
            <p14:nvContentPartPr>
              <p14:cNvPr id="1048827" name=""/>
              <p14:cNvContentPartPr/>
              <p14:nvPr/>
            </p14:nvContentPartPr>
            <p14:xfrm>
              <a:off x="3252574" y="5252955"/>
              <a:ext cx="255276" cy="238476"/>
            </p14:xfrm>
          </p:contentPart>
        </mc:Choice>
        <mc:Fallback>
          <p:sp>
            <p:nvSpPr>
              <p:cNvPr id="1048827" name=""/>
              <p:cNvSpPr/>
              <p:nvPr/>
            </p:nvSpPr>
            <p:spPr>
              <a:xfrm>
                <a:off x="3252574" y="5252955"/>
                <a:ext cx="255276" cy="238476"/>
              </a:xfrm>
            </p:spPr>
          </p:sp>
        </mc:Fallback>
      </mc:AlternateContent>
      <mc:AlternateContent xmlns:mc="http://schemas.openxmlformats.org/markup-compatibility/2006">
        <mc:Choice xmlns:p14="http://schemas.microsoft.com/office/powerpoint/2010/main" Requires="p14">
          <p:contentPart p14:bwMode="auto" r:id="rId16">
            <p14:nvContentPartPr>
              <p14:cNvPr id="1048828" name=""/>
              <p14:cNvContentPartPr/>
              <p14:nvPr/>
            </p14:nvContentPartPr>
            <p14:xfrm>
              <a:off x="2206956" y="5312320"/>
              <a:ext cx="181968" cy="215602"/>
            </p14:xfrm>
          </p:contentPart>
        </mc:Choice>
        <mc:Fallback>
          <p:sp>
            <p:nvSpPr>
              <p:cNvPr id="1048828" name=""/>
              <p:cNvSpPr/>
              <p:nvPr/>
            </p:nvSpPr>
            <p:spPr>
              <a:xfrm>
                <a:off x="2206956" y="5312320"/>
                <a:ext cx="181968" cy="215602"/>
              </a:xfrm>
            </p:spPr>
          </p:sp>
        </mc:Fallback>
      </mc:AlternateContent>
      <mc:AlternateContent xmlns:mc="http://schemas.openxmlformats.org/markup-compatibility/2006">
        <mc:Choice xmlns:p14="http://schemas.microsoft.com/office/powerpoint/2010/main" Requires="p14">
          <p:contentPart p14:bwMode="auto" r:id="rId17">
            <p14:nvContentPartPr>
              <p14:cNvPr id="1048829" name=""/>
              <p14:cNvContentPartPr/>
              <p14:nvPr/>
            </p14:nvContentPartPr>
            <p14:xfrm>
              <a:off x="3947762" y="5503059"/>
              <a:ext cx="1495086" cy="1350079"/>
            </p14:xfrm>
          </p:contentPart>
        </mc:Choice>
        <mc:Fallback>
          <p:sp>
            <p:nvSpPr>
              <p:cNvPr id="1048829" name=""/>
              <p:cNvSpPr/>
              <p:nvPr/>
            </p:nvSpPr>
            <p:spPr>
              <a:xfrm>
                <a:off x="3947762" y="5503059"/>
                <a:ext cx="1495086" cy="1350079"/>
              </a:xfrm>
            </p:spPr>
          </p:sp>
        </mc:Fallback>
      </mc:AlternateContent>
      <mc:AlternateContent xmlns:mc="http://schemas.openxmlformats.org/markup-compatibility/2006">
        <mc:Choice xmlns:p14="http://schemas.microsoft.com/office/powerpoint/2010/main" Requires="p14">
          <p:contentPart p14:bwMode="auto" r:id="rId18">
            <p14:nvContentPartPr>
              <p14:cNvPr id="1048830" name=""/>
              <p14:cNvContentPartPr/>
              <p14:nvPr/>
            </p14:nvContentPartPr>
            <p14:xfrm>
              <a:off x="3753665" y="4432237"/>
              <a:ext cx="1849045" cy="1211346"/>
            </p14:xfrm>
          </p:contentPart>
        </mc:Choice>
        <mc:Fallback>
          <p:sp>
            <p:nvSpPr>
              <p:cNvPr id="1048830" name=""/>
              <p:cNvSpPr/>
              <p:nvPr/>
            </p:nvSpPr>
            <p:spPr>
              <a:xfrm>
                <a:off x="3753665" y="4432237"/>
                <a:ext cx="1849045" cy="1211346"/>
              </a:xfrm>
            </p:spPr>
          </p:sp>
        </mc:Fallback>
      </mc:AlternateContent>
      <mc:AlternateContent xmlns:mc="http://schemas.openxmlformats.org/markup-compatibility/2006">
        <mc:Choice xmlns:p14="http://schemas.microsoft.com/office/powerpoint/2010/main" Requires="p14">
          <p:contentPart p14:bwMode="auto" r:id="rId19">
            <p14:nvContentPartPr>
              <p14:cNvPr id="1048831" name=""/>
              <p14:cNvContentPartPr/>
              <p14:nvPr/>
            </p14:nvContentPartPr>
            <p14:xfrm>
              <a:off x="3823388" y="4417253"/>
              <a:ext cx="1255834" cy="1088335"/>
            </p14:xfrm>
          </p:contentPart>
        </mc:Choice>
        <mc:Fallback>
          <p:sp>
            <p:nvSpPr>
              <p:cNvPr id="1048831" name=""/>
              <p:cNvSpPr/>
              <p:nvPr/>
            </p:nvSpPr>
            <p:spPr>
              <a:xfrm>
                <a:off x="3823388" y="4417253"/>
                <a:ext cx="1255834" cy="1088335"/>
              </a:xfrm>
            </p:spPr>
          </p:sp>
        </mc:Fallback>
      </mc:AlternateContent>
      <mc:AlternateContent xmlns:mc="http://schemas.openxmlformats.org/markup-compatibility/2006">
        <mc:Choice xmlns:p14="http://schemas.microsoft.com/office/powerpoint/2010/main" Requires="p14">
          <p:contentPart p14:bwMode="auto" r:id="rId20">
            <p14:nvContentPartPr>
              <p14:cNvPr id="1048832" name=""/>
              <p14:cNvContentPartPr/>
              <p14:nvPr/>
            </p14:nvContentPartPr>
            <p14:xfrm>
              <a:off x="4014064" y="4587715"/>
              <a:ext cx="1578011" cy="983436"/>
            </p14:xfrm>
          </p:contentPart>
        </mc:Choice>
        <mc:Fallback>
          <p:sp>
            <p:nvSpPr>
              <p:cNvPr id="1048832" name=""/>
              <p:cNvSpPr/>
              <p:nvPr/>
            </p:nvSpPr>
            <p:spPr>
              <a:xfrm>
                <a:off x="4014064" y="4587715"/>
                <a:ext cx="1578011" cy="983436"/>
              </a:xfrm>
            </p:spPr>
          </p:sp>
        </mc:Fallback>
      </mc:AlternateContent>
      <mc:AlternateContent xmlns:mc="http://schemas.openxmlformats.org/markup-compatibility/2006">
        <mc:Choice xmlns:p14="http://schemas.microsoft.com/office/powerpoint/2010/main" Requires="p14">
          <p:contentPart p14:bwMode="auto" r:id="rId21">
            <p14:nvContentPartPr>
              <p14:cNvPr id="1048833" name=""/>
              <p14:cNvContentPartPr/>
              <p14:nvPr/>
            </p14:nvContentPartPr>
            <p14:xfrm>
              <a:off x="2269935" y="4664152"/>
              <a:ext cx="1179395" cy="832781"/>
            </p14:xfrm>
          </p:contentPart>
        </mc:Choice>
        <mc:Fallback>
          <p:sp>
            <p:nvSpPr>
              <p:cNvPr id="1048833" name=""/>
              <p:cNvSpPr/>
              <p:nvPr/>
            </p:nvSpPr>
            <p:spPr>
              <a:xfrm>
                <a:off x="2269935" y="4664152"/>
                <a:ext cx="1179395" cy="832781"/>
              </a:xfrm>
            </p:spPr>
          </p:sp>
        </mc:Fallback>
      </mc:AlternateContent>
      <mc:AlternateContent xmlns:mc="http://schemas.openxmlformats.org/markup-compatibility/2006">
        <mc:Choice xmlns:p14="http://schemas.microsoft.com/office/powerpoint/2010/main" Requires="p14">
          <p:contentPart p14:bwMode="auto" r:id="rId22">
            <p14:nvContentPartPr>
              <p14:cNvPr id="1048834" name=""/>
              <p14:cNvContentPartPr/>
              <p14:nvPr/>
            </p14:nvContentPartPr>
            <p14:xfrm>
              <a:off x="2332008" y="5401276"/>
              <a:ext cx="1077820" cy="112538"/>
            </p14:xfrm>
          </p:contentPart>
        </mc:Choice>
        <mc:Fallback>
          <p:sp>
            <p:nvSpPr>
              <p:cNvPr id="1048834" name=""/>
              <p:cNvSpPr/>
              <p:nvPr/>
            </p:nvSpPr>
            <p:spPr>
              <a:xfrm>
                <a:off x="2332008" y="5401276"/>
                <a:ext cx="1077820" cy="112538"/>
              </a:xfrm>
            </p:spPr>
          </p:sp>
        </mc:Fallback>
      </mc:AlternateContent>
      <mc:AlternateContent xmlns:mc="http://schemas.openxmlformats.org/markup-compatibility/2006">
        <mc:Choice xmlns:p14="http://schemas.microsoft.com/office/powerpoint/2010/main" Requires="p14">
          <p:contentPart p14:bwMode="auto" r:id="rId23">
            <p14:nvContentPartPr>
              <p14:cNvPr id="1048835" name=""/>
              <p14:cNvContentPartPr/>
              <p14:nvPr/>
            </p14:nvContentPartPr>
            <p14:xfrm>
              <a:off x="519133" y="5228761"/>
              <a:ext cx="922970" cy="437534"/>
            </p14:xfrm>
          </p:contentPart>
        </mc:Choice>
        <mc:Fallback>
          <p:sp>
            <p:nvSpPr>
              <p:cNvPr id="1048835" name=""/>
              <p:cNvSpPr/>
              <p:nvPr/>
            </p:nvSpPr>
            <p:spPr>
              <a:xfrm>
                <a:off x="519133" y="5228761"/>
                <a:ext cx="922970" cy="437534"/>
              </a:xfrm>
            </p:spPr>
          </p:sp>
        </mc:Fallback>
      </mc:AlternateContent>
      <mc:AlternateContent xmlns:mc="http://schemas.openxmlformats.org/markup-compatibility/2006">
        <mc:Choice xmlns:p14="http://schemas.microsoft.com/office/powerpoint/2010/main" Requires="p14">
          <p:contentPart p14:bwMode="auto" r:id="rId24">
            <p14:nvContentPartPr>
              <p14:cNvPr id="1048836" name=""/>
              <p14:cNvContentPartPr/>
              <p14:nvPr/>
            </p14:nvContentPartPr>
            <p14:xfrm>
              <a:off x="7622826" y="-585292"/>
              <a:ext cx="66444" cy="312777"/>
            </p14:xfrm>
          </p:contentPart>
        </mc:Choice>
        <mc:Fallback>
          <p:sp>
            <p:nvSpPr>
              <p:cNvPr id="1048836" name=""/>
              <p:cNvSpPr/>
              <p:nvPr/>
            </p:nvSpPr>
            <p:spPr>
              <a:xfrm>
                <a:off x="7622826" y="-585292"/>
                <a:ext cx="66444" cy="312777"/>
              </a:xfrm>
            </p:spPr>
          </p:sp>
        </mc:Fallback>
      </mc:AlternateContent>
      <p:sp>
        <p:nvSpPr>
          <p:cNvPr id="1048837" name=""/>
          <p:cNvSpPr txBox="1"/>
          <p:nvPr/>
        </p:nvSpPr>
        <p:spPr>
          <a:xfrm>
            <a:off x="5144000" y="0"/>
            <a:ext cx="4000000" cy="510540"/>
          </a:xfrm>
          <a:prstGeom prst="rect"/>
        </p:spPr>
        <p:txBody>
          <a:bodyPr rtlCol="0" wrap="square">
            <a:spAutoFit/>
          </a:bodyPr>
          <a:p>
            <a:r>
              <a:rPr sz="2800" lang="ru">
                <a:solidFill>
                  <a:srgbClr val="000000"/>
                </a:solidFill>
              </a:rPr>
              <a:t>Ш</a:t>
            </a:r>
            <a:r>
              <a:rPr sz="2800" lang="ru">
                <a:solidFill>
                  <a:srgbClr val="000000"/>
                </a:solidFill>
              </a:rPr>
              <a:t>а</a:t>
            </a:r>
            <a:r>
              <a:rPr sz="2800" lang="ru">
                <a:solidFill>
                  <a:srgbClr val="000000"/>
                </a:solidFill>
              </a:rPr>
              <a:t>н</a:t>
            </a:r>
            <a:r>
              <a:rPr sz="2800" lang="ru">
                <a:solidFill>
                  <a:srgbClr val="000000"/>
                </a:solidFill>
              </a:rPr>
              <a:t>с</a:t>
            </a:r>
            <a:r>
              <a:rPr altLang="ru" sz="2800" lang="en-US">
                <a:solidFill>
                  <a:srgbClr val="000000"/>
                </a:solidFill>
              </a:rPr>
              <a:t> </a:t>
            </a:r>
            <a:r>
              <a:rPr altLang="ru" sz="2800" lang="ru">
                <a:solidFill>
                  <a:srgbClr val="000000"/>
                </a:solidFill>
              </a:rPr>
              <a:t>ж</a:t>
            </a:r>
            <a:r>
              <a:rPr altLang="ru" sz="2800" lang="ru">
                <a:solidFill>
                  <a:srgbClr val="000000"/>
                </a:solidFill>
              </a:rPr>
              <a:t>и</a:t>
            </a:r>
            <a:r>
              <a:rPr altLang="ru" sz="2800" lang="ru">
                <a:solidFill>
                  <a:srgbClr val="000000"/>
                </a:solidFill>
              </a:rPr>
              <a:t>т</a:t>
            </a:r>
            <a:r>
              <a:rPr altLang="ru" sz="2800" lang="ru">
                <a:solidFill>
                  <a:srgbClr val="000000"/>
                </a:solidFill>
              </a:rPr>
              <a:t>е</a:t>
            </a:r>
            <a:r>
              <a:rPr altLang="ru" sz="2800" lang="ru">
                <a:solidFill>
                  <a:srgbClr val="000000"/>
                </a:solidFill>
              </a:rPr>
              <a:t>л</a:t>
            </a:r>
            <a:r>
              <a:rPr altLang="ru" sz="2800" lang="ru">
                <a:solidFill>
                  <a:srgbClr val="000000"/>
                </a:solidFill>
              </a:rPr>
              <a:t>е</a:t>
            </a:r>
            <a:r>
              <a:rPr altLang="ru" sz="2800" lang="ru">
                <a:solidFill>
                  <a:srgbClr val="000000"/>
                </a:solidFill>
              </a:rPr>
              <a:t>й</a:t>
            </a:r>
            <a:r>
              <a:rPr altLang="ru" sz="2800" lang="en-US">
                <a:solidFill>
                  <a:srgbClr val="000000"/>
                </a:solidFill>
              </a:rPr>
              <a:t>:</a:t>
            </a:r>
            <a:r>
              <a:rPr altLang="ru" sz="2800" lang="en-US">
                <a:solidFill>
                  <a:srgbClr val="000000"/>
                </a:solidFill>
              </a:rPr>
              <a:t> </a:t>
            </a:r>
            <a:r>
              <a:rPr altLang="ru" sz="2800" lang="en-US">
                <a:solidFill>
                  <a:srgbClr val="000000"/>
                </a:solidFill>
              </a:rPr>
              <a:t>1</a:t>
            </a:r>
            <a:r>
              <a:rPr altLang="ru" sz="2800" lang="en-US">
                <a:solidFill>
                  <a:srgbClr val="000000"/>
                </a:solidFill>
              </a:rPr>
              <a:t>4</a:t>
            </a:r>
            <a:r>
              <a:rPr altLang="ru" sz="2800" lang="en-US">
                <a:solidFill>
                  <a:srgbClr val="000000"/>
                </a:solidFill>
              </a:rPr>
              <a:t>.</a:t>
            </a:r>
            <a:r>
              <a:rPr altLang="ru" sz="2800" lang="en-US">
                <a:solidFill>
                  <a:srgbClr val="000000"/>
                </a:solidFill>
              </a:rPr>
              <a:t>2</a:t>
            </a:r>
            <a:endParaRPr sz="2800" lang="ru-RU">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75"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838" name=""/>
              <p14:cNvContentPartPr/>
              <p14:nvPr/>
            </p14:nvContentPartPr>
            <p14:xfrm>
              <a:off x="-540198" y="6569610"/>
              <a:ext cx="9869827" cy="422562"/>
            </p14:xfrm>
          </p:contentPart>
        </mc:Choice>
        <mc:Fallback>
          <p:sp>
            <p:nvSpPr>
              <p:cNvPr id="1048838" name=""/>
              <p:cNvSpPr/>
              <p:nvPr/>
            </p:nvSpPr>
            <p:spPr>
              <a:xfrm>
                <a:off x="-540198" y="6569610"/>
                <a:ext cx="9869827" cy="422562"/>
              </a:xfrm>
            </p:spPr>
          </p:sp>
        </mc:Fallback>
      </mc:AlternateContent>
      <mc:AlternateContent xmlns:mc="http://schemas.openxmlformats.org/markup-compatibility/2006">
        <mc:Choice xmlns:p14="http://schemas.microsoft.com/office/powerpoint/2010/main" Requires="p14">
          <p:contentPart p14:bwMode="auto" r:id="rId2">
            <p14:nvContentPartPr>
              <p14:cNvPr id="1048839" name=""/>
              <p14:cNvContentPartPr/>
              <p14:nvPr/>
            </p14:nvContentPartPr>
            <p14:xfrm>
              <a:off x="8559840" y="6730118"/>
              <a:ext cx="1038180" cy="315826"/>
            </p14:xfrm>
          </p:contentPart>
        </mc:Choice>
        <mc:Fallback>
          <p:sp>
            <p:nvSpPr>
              <p:cNvPr id="1048839" name=""/>
              <p:cNvSpPr/>
              <p:nvPr/>
            </p:nvSpPr>
            <p:spPr>
              <a:xfrm>
                <a:off x="8559840" y="6730118"/>
                <a:ext cx="1038180" cy="315826"/>
              </a:xfrm>
            </p:spPr>
          </p:sp>
        </mc:Fallback>
      </mc:AlternateContent>
      <mc:AlternateContent xmlns:mc="http://schemas.openxmlformats.org/markup-compatibility/2006">
        <mc:Choice xmlns:p14="http://schemas.microsoft.com/office/powerpoint/2010/main" Requires="p14">
          <p:contentPart p14:bwMode="auto" r:id="rId3">
            <p14:nvContentPartPr>
              <p14:cNvPr id="1048840" name=""/>
              <p14:cNvContentPartPr/>
              <p14:nvPr/>
            </p14:nvContentPartPr>
            <p14:xfrm>
              <a:off x="43251" y="6712573"/>
              <a:ext cx="3413674" cy="228097"/>
            </p14:xfrm>
          </p:contentPart>
        </mc:Choice>
        <mc:Fallback>
          <p:sp>
            <p:nvSpPr>
              <p:cNvPr id="1048840" name=""/>
              <p:cNvSpPr/>
              <p:nvPr/>
            </p:nvSpPr>
            <p:spPr>
              <a:xfrm>
                <a:off x="43251" y="6712573"/>
                <a:ext cx="3413674" cy="228097"/>
              </a:xfrm>
            </p:spPr>
          </p:sp>
        </mc:Fallback>
      </mc:AlternateContent>
      <mc:AlternateContent xmlns:mc="http://schemas.openxmlformats.org/markup-compatibility/2006">
        <mc:Choice xmlns:p14="http://schemas.microsoft.com/office/powerpoint/2010/main" Requires="p14">
          <p:contentPart p14:bwMode="auto" r:id="rId4">
            <p14:nvContentPartPr>
              <p14:cNvPr id="1048841" name=""/>
              <p14:cNvContentPartPr/>
              <p14:nvPr/>
            </p14:nvContentPartPr>
            <p14:xfrm>
              <a:off x="447965" y="6782757"/>
              <a:ext cx="1249334" cy="175459"/>
            </p14:xfrm>
          </p:contentPart>
        </mc:Choice>
        <mc:Fallback>
          <p:sp>
            <p:nvSpPr>
              <p:cNvPr id="1048841" name=""/>
              <p:cNvSpPr/>
              <p:nvPr/>
            </p:nvSpPr>
            <p:spPr>
              <a:xfrm>
                <a:off x="447965" y="6782757"/>
                <a:ext cx="1249334" cy="175459"/>
              </a:xfrm>
            </p:spPr>
          </p:sp>
        </mc:Fallback>
      </mc:AlternateContent>
      <mc:AlternateContent xmlns:mc="http://schemas.openxmlformats.org/markup-compatibility/2006">
        <mc:Choice xmlns:p14="http://schemas.microsoft.com/office/powerpoint/2010/main" Requires="p14">
          <p:contentPart p14:bwMode="auto" r:id="rId5">
            <p14:nvContentPartPr>
              <p14:cNvPr id="1048842" name=""/>
              <p14:cNvContentPartPr/>
              <p14:nvPr/>
            </p14:nvContentPartPr>
            <p14:xfrm>
              <a:off x="3316155" y="6765211"/>
              <a:ext cx="4750990" cy="350918"/>
            </p14:xfrm>
          </p:contentPart>
        </mc:Choice>
        <mc:Fallback>
          <p:sp>
            <p:nvSpPr>
              <p:cNvPr id="1048842" name=""/>
              <p:cNvSpPr/>
              <p:nvPr/>
            </p:nvSpPr>
            <p:spPr>
              <a:xfrm>
                <a:off x="3316155" y="6765211"/>
                <a:ext cx="4750990" cy="350918"/>
              </a:xfrm>
            </p:spPr>
          </p:sp>
        </mc:Fallback>
      </mc:AlternateContent>
      <mc:AlternateContent xmlns:mc="http://schemas.openxmlformats.org/markup-compatibility/2006">
        <mc:Choice xmlns:p14="http://schemas.microsoft.com/office/powerpoint/2010/main" Requires="p14">
          <p:contentPart p14:bwMode="auto" r:id="rId6">
            <p14:nvContentPartPr>
              <p14:cNvPr id="1048843" name=""/>
              <p14:cNvContentPartPr/>
              <p14:nvPr/>
            </p14:nvContentPartPr>
            <p14:xfrm>
              <a:off x="3879235" y="6642389"/>
              <a:ext cx="4117524" cy="245643"/>
            </p14:xfrm>
          </p:contentPart>
        </mc:Choice>
        <mc:Fallback>
          <p:sp>
            <p:nvSpPr>
              <p:cNvPr id="1048843" name=""/>
              <p:cNvSpPr/>
              <p:nvPr/>
            </p:nvSpPr>
            <p:spPr>
              <a:xfrm>
                <a:off x="3879235" y="6642389"/>
                <a:ext cx="4117524" cy="245643"/>
              </a:xfrm>
            </p:spPr>
          </p:sp>
        </mc:Fallback>
      </mc:AlternateContent>
      <p:sp>
        <p:nvSpPr>
          <p:cNvPr id="1048844" name=""/>
          <p:cNvSpPr txBox="1"/>
          <p:nvPr/>
        </p:nvSpPr>
        <p:spPr>
          <a:xfrm>
            <a:off x="43251" y="0"/>
            <a:ext cx="4000000" cy="510540"/>
          </a:xfrm>
          <a:prstGeom prst="rect"/>
        </p:spPr>
        <p:txBody>
          <a:bodyPr rtlCol="0" wrap="square">
            <a:spAutoFit/>
          </a:bodyPr>
          <a:p>
            <a:r>
              <a:rPr sz="2800" lang="ru">
                <a:solidFill>
                  <a:srgbClr val="000000"/>
                </a:solidFill>
                <a:hlinkClick r:id="" action="ppaction://noaction"/>
              </a:rPr>
              <a:t>Д</a:t>
            </a:r>
            <a:r>
              <a:rPr sz="2800" lang="ru">
                <a:solidFill>
                  <a:srgbClr val="000000"/>
                </a:solidFill>
                <a:hlinkClick r:id="" action="ppaction://noaction"/>
              </a:rPr>
              <a:t>о</a:t>
            </a:r>
            <a:r>
              <a:rPr sz="2800" lang="ru">
                <a:solidFill>
                  <a:srgbClr val="000000"/>
                </a:solidFill>
                <a:hlinkClick r:id="" action="ppaction://noaction"/>
              </a:rPr>
              <a:t>м</a:t>
            </a:r>
            <a:endParaRPr sz="2800" lang="ru-RU">
              <a:solidFill>
                <a:srgbClr val="000000"/>
              </a:solidFill>
            </a:endParaRPr>
          </a:p>
        </p:txBody>
      </p:sp>
      <mc:AlternateContent xmlns:mc="http://schemas.openxmlformats.org/markup-compatibility/2006">
        <mc:Choice xmlns:p14="http://schemas.microsoft.com/office/powerpoint/2010/main" Requires="p14">
          <p:contentPart p14:bwMode="auto" r:id="rId7">
            <p14:nvContentPartPr>
              <p14:cNvPr id="1048845" name=""/>
              <p14:cNvContentPartPr/>
              <p14:nvPr/>
            </p14:nvContentPartPr>
            <p14:xfrm>
              <a:off x="10043134" y="1728487"/>
              <a:ext cx="91927" cy="1122737"/>
            </p14:xfrm>
          </p:contentPart>
        </mc:Choice>
        <mc:Fallback>
          <p:sp>
            <p:nvSpPr>
              <p:cNvPr id="1048845" name=""/>
              <p:cNvSpPr/>
              <p:nvPr/>
            </p:nvSpPr>
            <p:spPr>
              <a:xfrm>
                <a:off x="10043134" y="1728487"/>
                <a:ext cx="91927" cy="1122737"/>
              </a:xfrm>
            </p:spPr>
          </p:sp>
        </mc:Fallback>
      </mc:AlternateContent>
      <mc:AlternateContent xmlns:mc="http://schemas.openxmlformats.org/markup-compatibility/2006">
        <mc:Choice xmlns:p14="http://schemas.microsoft.com/office/powerpoint/2010/main" Requires="p14">
          <p:contentPart p14:bwMode="auto" r:id="rId8">
            <p14:nvContentPartPr>
              <p14:cNvPr id="1048846" name=""/>
              <p14:cNvContentPartPr/>
              <p14:nvPr/>
            </p14:nvContentPartPr>
            <p14:xfrm>
              <a:off x="490107" y="5565340"/>
              <a:ext cx="1175758" cy="1247411"/>
            </p14:xfrm>
          </p:contentPart>
        </mc:Choice>
        <mc:Fallback>
          <p:sp>
            <p:nvSpPr>
              <p:cNvPr id="1048846" name=""/>
              <p:cNvSpPr/>
              <p:nvPr/>
            </p:nvSpPr>
            <p:spPr>
              <a:xfrm>
                <a:off x="490107" y="5565340"/>
                <a:ext cx="1175758" cy="1247411"/>
              </a:xfrm>
            </p:spPr>
          </p:sp>
        </mc:Fallback>
      </mc:AlternateContent>
      <mc:AlternateContent xmlns:mc="http://schemas.openxmlformats.org/markup-compatibility/2006">
        <mc:Choice xmlns:p14="http://schemas.microsoft.com/office/powerpoint/2010/main" Requires="p14">
          <p:contentPart p14:bwMode="auto" r:id="rId9">
            <p14:nvContentPartPr>
              <p14:cNvPr id="1048847" name=""/>
              <p14:cNvContentPartPr/>
              <p14:nvPr/>
            </p14:nvContentPartPr>
            <p14:xfrm>
              <a:off x="434094" y="5160413"/>
              <a:ext cx="1125489" cy="490881"/>
            </p14:xfrm>
          </p:contentPart>
        </mc:Choice>
        <mc:Fallback>
          <p:sp>
            <p:nvSpPr>
              <p:cNvPr id="1048847" name=""/>
              <p:cNvSpPr/>
              <p:nvPr/>
            </p:nvSpPr>
            <p:spPr>
              <a:xfrm>
                <a:off x="434094" y="5160413"/>
                <a:ext cx="1125489" cy="490881"/>
              </a:xfrm>
            </p:spPr>
          </p:sp>
        </mc:Fallback>
      </mc:AlternateContent>
      <mc:AlternateContent xmlns:mc="http://schemas.openxmlformats.org/markup-compatibility/2006">
        <mc:Choice xmlns:p14="http://schemas.microsoft.com/office/powerpoint/2010/main" Requires="p14">
          <p:contentPart p14:bwMode="auto" r:id="rId10">
            <p14:nvContentPartPr>
              <p14:cNvPr id="1048848" name=""/>
              <p14:cNvContentPartPr/>
              <p14:nvPr/>
            </p14:nvContentPartPr>
            <p14:xfrm>
              <a:off x="442507" y="6193675"/>
              <a:ext cx="19593" cy="682443"/>
            </p14:xfrm>
          </p:contentPart>
        </mc:Choice>
        <mc:Fallback>
          <p:sp>
            <p:nvSpPr>
              <p:cNvPr id="1048848" name=""/>
              <p:cNvSpPr/>
              <p:nvPr/>
            </p:nvSpPr>
            <p:spPr>
              <a:xfrm>
                <a:off x="442507" y="6193675"/>
                <a:ext cx="19593" cy="682443"/>
              </a:xfrm>
            </p:spPr>
          </p:sp>
        </mc:Fallback>
      </mc:AlternateContent>
      <mc:AlternateContent xmlns:mc="http://schemas.openxmlformats.org/markup-compatibility/2006">
        <mc:Choice xmlns:p14="http://schemas.microsoft.com/office/powerpoint/2010/main" Requires="p14">
          <p:contentPart p14:bwMode="auto" r:id="rId11">
            <p14:nvContentPartPr>
              <p14:cNvPr id="1048849" name=""/>
              <p14:cNvContentPartPr/>
              <p14:nvPr/>
            </p14:nvContentPartPr>
            <p14:xfrm>
              <a:off x="2338511" y="5397783"/>
              <a:ext cx="1134247" cy="1354412"/>
            </p14:xfrm>
          </p:contentPart>
        </mc:Choice>
        <mc:Fallback>
          <p:sp>
            <p:nvSpPr>
              <p:cNvPr id="1048849" name=""/>
              <p:cNvSpPr/>
              <p:nvPr/>
            </p:nvSpPr>
            <p:spPr>
              <a:xfrm>
                <a:off x="2338511" y="5397783"/>
                <a:ext cx="1134247" cy="1354412"/>
              </a:xfrm>
            </p:spPr>
          </p:sp>
        </mc:Fallback>
      </mc:AlternateContent>
      <mc:AlternateContent xmlns:mc="http://schemas.openxmlformats.org/markup-compatibility/2006">
        <mc:Choice xmlns:p14="http://schemas.microsoft.com/office/powerpoint/2010/main" Requires="p14">
          <p:contentPart p14:bwMode="auto" r:id="rId12">
            <p14:nvContentPartPr>
              <p14:cNvPr id="1048850" name=""/>
              <p14:cNvContentPartPr/>
              <p14:nvPr/>
            </p14:nvContentPartPr>
            <p14:xfrm>
              <a:off x="2324508" y="4577195"/>
              <a:ext cx="1093354" cy="834551"/>
            </p14:xfrm>
          </p:contentPart>
        </mc:Choice>
        <mc:Fallback>
          <p:sp>
            <p:nvSpPr>
              <p:cNvPr id="1048850" name=""/>
              <p:cNvSpPr/>
              <p:nvPr/>
            </p:nvSpPr>
            <p:spPr>
              <a:xfrm>
                <a:off x="2324508" y="4577195"/>
                <a:ext cx="1093354" cy="834551"/>
              </a:xfrm>
            </p:spPr>
          </p:sp>
        </mc:Fallback>
      </mc:AlternateContent>
      <mc:AlternateContent xmlns:mc="http://schemas.openxmlformats.org/markup-compatibility/2006">
        <mc:Choice xmlns:p14="http://schemas.microsoft.com/office/powerpoint/2010/main" Requires="p14">
          <p:contentPart p14:bwMode="auto" r:id="rId13">
            <p14:nvContentPartPr>
              <p14:cNvPr id="1048851" name=""/>
              <p14:cNvContentPartPr/>
              <p14:nvPr/>
            </p14:nvContentPartPr>
            <p14:xfrm>
              <a:off x="2361349" y="5390439"/>
              <a:ext cx="70721" cy="169839"/>
            </p14:xfrm>
          </p:contentPart>
        </mc:Choice>
        <mc:Fallback>
          <p:sp>
            <p:nvSpPr>
              <p:cNvPr id="1048851" name=""/>
              <p:cNvSpPr/>
              <p:nvPr/>
            </p:nvSpPr>
            <p:spPr>
              <a:xfrm>
                <a:off x="2361349" y="5390439"/>
                <a:ext cx="70721" cy="169839"/>
              </a:xfrm>
            </p:spPr>
          </p:sp>
        </mc:Fallback>
      </mc:AlternateContent>
      <mc:AlternateContent xmlns:mc="http://schemas.openxmlformats.org/markup-compatibility/2006">
        <mc:Choice xmlns:p14="http://schemas.microsoft.com/office/powerpoint/2010/main" Requires="p14">
          <p:contentPart p14:bwMode="auto" r:id="rId14">
            <p14:nvContentPartPr>
              <p14:cNvPr id="1048852" name=""/>
              <p14:cNvContentPartPr/>
              <p14:nvPr/>
            </p14:nvContentPartPr>
            <p14:xfrm>
              <a:off x="3252574" y="5252955"/>
              <a:ext cx="255276" cy="238476"/>
            </p14:xfrm>
          </p:contentPart>
        </mc:Choice>
        <mc:Fallback>
          <p:sp>
            <p:nvSpPr>
              <p:cNvPr id="1048852" name=""/>
              <p:cNvSpPr/>
              <p:nvPr/>
            </p:nvSpPr>
            <p:spPr>
              <a:xfrm>
                <a:off x="3252574" y="5252955"/>
                <a:ext cx="255276" cy="238476"/>
              </a:xfrm>
            </p:spPr>
          </p:sp>
        </mc:Fallback>
      </mc:AlternateContent>
      <mc:AlternateContent xmlns:mc="http://schemas.openxmlformats.org/markup-compatibility/2006">
        <mc:Choice xmlns:p14="http://schemas.microsoft.com/office/powerpoint/2010/main" Requires="p14">
          <p:contentPart p14:bwMode="auto" r:id="rId15">
            <p14:nvContentPartPr>
              <p14:cNvPr id="1048853" name=""/>
              <p14:cNvContentPartPr/>
              <p14:nvPr/>
            </p14:nvContentPartPr>
            <p14:xfrm>
              <a:off x="2206956" y="5312320"/>
              <a:ext cx="181968" cy="215602"/>
            </p14:xfrm>
          </p:contentPart>
        </mc:Choice>
        <mc:Fallback>
          <p:sp>
            <p:nvSpPr>
              <p:cNvPr id="1048853" name=""/>
              <p:cNvSpPr/>
              <p:nvPr/>
            </p:nvSpPr>
            <p:spPr>
              <a:xfrm>
                <a:off x="2206956" y="5312320"/>
                <a:ext cx="181968" cy="215602"/>
              </a:xfrm>
            </p:spPr>
          </p:sp>
        </mc:Fallback>
      </mc:AlternateContent>
      <mc:AlternateContent xmlns:mc="http://schemas.openxmlformats.org/markup-compatibility/2006">
        <mc:Choice xmlns:p14="http://schemas.microsoft.com/office/powerpoint/2010/main" Requires="p14">
          <p:contentPart p14:bwMode="auto" r:id="rId16">
            <p14:nvContentPartPr>
              <p14:cNvPr id="1048854" name=""/>
              <p14:cNvContentPartPr/>
              <p14:nvPr/>
            </p14:nvContentPartPr>
            <p14:xfrm>
              <a:off x="3947762" y="5503059"/>
              <a:ext cx="1495086" cy="1350079"/>
            </p14:xfrm>
          </p:contentPart>
        </mc:Choice>
        <mc:Fallback>
          <p:sp>
            <p:nvSpPr>
              <p:cNvPr id="1048854" name=""/>
              <p:cNvSpPr/>
              <p:nvPr/>
            </p:nvSpPr>
            <p:spPr>
              <a:xfrm>
                <a:off x="3947762" y="5503059"/>
                <a:ext cx="1495086" cy="1350079"/>
              </a:xfrm>
            </p:spPr>
          </p:sp>
        </mc:Fallback>
      </mc:AlternateContent>
      <mc:AlternateContent xmlns:mc="http://schemas.openxmlformats.org/markup-compatibility/2006">
        <mc:Choice xmlns:p14="http://schemas.microsoft.com/office/powerpoint/2010/main" Requires="p14">
          <p:contentPart p14:bwMode="auto" r:id="rId17">
            <p14:nvContentPartPr>
              <p14:cNvPr id="1048855" name=""/>
              <p14:cNvContentPartPr/>
              <p14:nvPr/>
            </p14:nvContentPartPr>
            <p14:xfrm>
              <a:off x="3753665" y="4432237"/>
              <a:ext cx="1849045" cy="1211346"/>
            </p14:xfrm>
          </p:contentPart>
        </mc:Choice>
        <mc:Fallback>
          <p:sp>
            <p:nvSpPr>
              <p:cNvPr id="1048855" name=""/>
              <p:cNvSpPr/>
              <p:nvPr/>
            </p:nvSpPr>
            <p:spPr>
              <a:xfrm>
                <a:off x="3753665" y="4432237"/>
                <a:ext cx="1849045" cy="1211346"/>
              </a:xfrm>
            </p:spPr>
          </p:sp>
        </mc:Fallback>
      </mc:AlternateContent>
      <mc:AlternateContent xmlns:mc="http://schemas.openxmlformats.org/markup-compatibility/2006">
        <mc:Choice xmlns:p14="http://schemas.microsoft.com/office/powerpoint/2010/main" Requires="p14">
          <p:contentPart p14:bwMode="auto" r:id="rId18">
            <p14:nvContentPartPr>
              <p14:cNvPr id="1048856" name=""/>
              <p14:cNvContentPartPr/>
              <p14:nvPr/>
            </p14:nvContentPartPr>
            <p14:xfrm>
              <a:off x="3823388" y="4417253"/>
              <a:ext cx="1255834" cy="1088335"/>
            </p14:xfrm>
          </p:contentPart>
        </mc:Choice>
        <mc:Fallback>
          <p:sp>
            <p:nvSpPr>
              <p:cNvPr id="1048856" name=""/>
              <p:cNvSpPr/>
              <p:nvPr/>
            </p:nvSpPr>
            <p:spPr>
              <a:xfrm>
                <a:off x="3823388" y="4417253"/>
                <a:ext cx="1255834" cy="1088335"/>
              </a:xfrm>
            </p:spPr>
          </p:sp>
        </mc:Fallback>
      </mc:AlternateContent>
      <mc:AlternateContent xmlns:mc="http://schemas.openxmlformats.org/markup-compatibility/2006">
        <mc:Choice xmlns:p14="http://schemas.microsoft.com/office/powerpoint/2010/main" Requires="p14">
          <p:contentPart p14:bwMode="auto" r:id="rId19">
            <p14:nvContentPartPr>
              <p14:cNvPr id="1048857" name=""/>
              <p14:cNvContentPartPr/>
              <p14:nvPr/>
            </p14:nvContentPartPr>
            <p14:xfrm>
              <a:off x="4014064" y="4587715"/>
              <a:ext cx="1578011" cy="983436"/>
            </p14:xfrm>
          </p:contentPart>
        </mc:Choice>
        <mc:Fallback>
          <p:sp>
            <p:nvSpPr>
              <p:cNvPr id="1048857" name=""/>
              <p:cNvSpPr/>
              <p:nvPr/>
            </p:nvSpPr>
            <p:spPr>
              <a:xfrm>
                <a:off x="4014064" y="4587715"/>
                <a:ext cx="1578011" cy="983436"/>
              </a:xfrm>
            </p:spPr>
          </p:sp>
        </mc:Fallback>
      </mc:AlternateContent>
      <mc:AlternateContent xmlns:mc="http://schemas.openxmlformats.org/markup-compatibility/2006">
        <mc:Choice xmlns:p14="http://schemas.microsoft.com/office/powerpoint/2010/main" Requires="p14">
          <p:contentPart p14:bwMode="auto" r:id="rId20">
            <p14:nvContentPartPr>
              <p14:cNvPr id="1048858" name=""/>
              <p14:cNvContentPartPr/>
              <p14:nvPr/>
            </p14:nvContentPartPr>
            <p14:xfrm>
              <a:off x="2269935" y="4664152"/>
              <a:ext cx="1179395" cy="832781"/>
            </p14:xfrm>
          </p:contentPart>
        </mc:Choice>
        <mc:Fallback>
          <p:sp>
            <p:nvSpPr>
              <p:cNvPr id="1048858" name=""/>
              <p:cNvSpPr/>
              <p:nvPr/>
            </p:nvSpPr>
            <p:spPr>
              <a:xfrm>
                <a:off x="2269935" y="4664152"/>
                <a:ext cx="1179395" cy="832781"/>
              </a:xfrm>
            </p:spPr>
          </p:sp>
        </mc:Fallback>
      </mc:AlternateContent>
      <mc:AlternateContent xmlns:mc="http://schemas.openxmlformats.org/markup-compatibility/2006">
        <mc:Choice xmlns:p14="http://schemas.microsoft.com/office/powerpoint/2010/main" Requires="p14">
          <p:contentPart p14:bwMode="auto" r:id="rId21">
            <p14:nvContentPartPr>
              <p14:cNvPr id="1048859" name=""/>
              <p14:cNvContentPartPr/>
              <p14:nvPr/>
            </p14:nvContentPartPr>
            <p14:xfrm>
              <a:off x="2332008" y="5401276"/>
              <a:ext cx="1077820" cy="112538"/>
            </p14:xfrm>
          </p:contentPart>
        </mc:Choice>
        <mc:Fallback>
          <p:sp>
            <p:nvSpPr>
              <p:cNvPr id="1048859" name=""/>
              <p:cNvSpPr/>
              <p:nvPr/>
            </p:nvSpPr>
            <p:spPr>
              <a:xfrm>
                <a:off x="2332008" y="5401276"/>
                <a:ext cx="1077820" cy="112538"/>
              </a:xfrm>
            </p:spPr>
          </p:sp>
        </mc:Fallback>
      </mc:AlternateContent>
      <mc:AlternateContent xmlns:mc="http://schemas.openxmlformats.org/markup-compatibility/2006">
        <mc:Choice xmlns:p14="http://schemas.microsoft.com/office/powerpoint/2010/main" Requires="p14">
          <p:contentPart p14:bwMode="auto" r:id="rId22">
            <p14:nvContentPartPr>
              <p14:cNvPr id="1048860" name=""/>
              <p14:cNvContentPartPr/>
              <p14:nvPr/>
            </p14:nvContentPartPr>
            <p14:xfrm>
              <a:off x="519133" y="5228761"/>
              <a:ext cx="922970" cy="437534"/>
            </p14:xfrm>
          </p:contentPart>
        </mc:Choice>
        <mc:Fallback>
          <p:sp>
            <p:nvSpPr>
              <p:cNvPr id="1048860" name=""/>
              <p:cNvSpPr/>
              <p:nvPr/>
            </p:nvSpPr>
            <p:spPr>
              <a:xfrm>
                <a:off x="519133" y="5228761"/>
                <a:ext cx="922970" cy="437534"/>
              </a:xfrm>
            </p:spPr>
          </p:sp>
        </mc:Fallback>
      </mc:AlternateContent>
      <mc:AlternateContent xmlns:mc="http://schemas.openxmlformats.org/markup-compatibility/2006">
        <mc:Choice xmlns:p14="http://schemas.microsoft.com/office/powerpoint/2010/main" Requires="p14">
          <p:contentPart p14:bwMode="auto" r:id="rId23">
            <p14:nvContentPartPr>
              <p14:cNvPr id="1048861" name=""/>
              <p14:cNvContentPartPr/>
              <p14:nvPr/>
            </p14:nvContentPartPr>
            <p14:xfrm>
              <a:off x="7622826" y="-585292"/>
              <a:ext cx="66444" cy="312777"/>
            </p14:xfrm>
          </p:contentPart>
        </mc:Choice>
        <mc:Fallback>
          <p:sp>
            <p:nvSpPr>
              <p:cNvPr id="1048861" name=""/>
              <p:cNvSpPr/>
              <p:nvPr/>
            </p:nvSpPr>
            <p:spPr>
              <a:xfrm>
                <a:off x="7622826" y="-585292"/>
                <a:ext cx="66444" cy="312777"/>
              </a:xfrm>
            </p:spPr>
          </p:sp>
        </mc:Fallback>
      </mc:AlternateContent>
      <mc:AlternateContent xmlns:mc="http://schemas.openxmlformats.org/markup-compatibility/2006">
        <mc:Choice xmlns:p14="http://schemas.microsoft.com/office/powerpoint/2010/main" Requires="p14">
          <p:contentPart p14:bwMode="auto" r:id="rId24">
            <p14:nvContentPartPr>
              <p14:cNvPr id="1048862" name=""/>
              <p14:cNvContentPartPr/>
              <p14:nvPr/>
            </p14:nvContentPartPr>
            <p14:xfrm>
              <a:off x="6228244" y="5305151"/>
              <a:ext cx="1814890" cy="1471404"/>
            </p14:xfrm>
          </p:contentPart>
        </mc:Choice>
        <mc:Fallback>
          <p:sp>
            <p:nvSpPr>
              <p:cNvPr id="1048862" name=""/>
              <p:cNvSpPr/>
              <p:nvPr/>
            </p:nvSpPr>
            <p:spPr>
              <a:xfrm>
                <a:off x="6228244" y="5305151"/>
                <a:ext cx="1814890" cy="1471404"/>
              </a:xfrm>
            </p:spPr>
          </p:sp>
        </mc:Fallback>
      </mc:AlternateContent>
      <mc:AlternateContent xmlns:mc="http://schemas.openxmlformats.org/markup-compatibility/2006">
        <mc:Choice xmlns:p14="http://schemas.microsoft.com/office/powerpoint/2010/main" Requires="p14">
          <p:contentPart p14:bwMode="auto" r:id="rId25">
            <p14:nvContentPartPr>
              <p14:cNvPr id="1048863" name=""/>
              <p14:cNvContentPartPr/>
              <p14:nvPr/>
            </p14:nvContentPartPr>
            <p14:xfrm>
              <a:off x="5990239" y="3786282"/>
              <a:ext cx="2094435" cy="1597976"/>
            </p14:xfrm>
          </p:contentPart>
        </mc:Choice>
        <mc:Fallback>
          <p:sp>
            <p:nvSpPr>
              <p:cNvPr id="1048863" name=""/>
              <p:cNvSpPr/>
              <p:nvPr/>
            </p:nvSpPr>
            <p:spPr>
              <a:xfrm>
                <a:off x="5990239" y="3786282"/>
                <a:ext cx="2094435" cy="1597976"/>
              </a:xfrm>
            </p:spPr>
          </p:sp>
        </mc:Fallback>
      </mc:AlternateContent>
      <mc:AlternateContent xmlns:mc="http://schemas.openxmlformats.org/markup-compatibility/2006">
        <mc:Choice xmlns:p14="http://schemas.microsoft.com/office/powerpoint/2010/main" Requires="p14">
          <p:contentPart p14:bwMode="auto" r:id="rId26">
            <p14:nvContentPartPr>
              <p14:cNvPr id="1048864" name=""/>
              <p14:cNvContentPartPr/>
              <p14:nvPr/>
            </p14:nvContentPartPr>
            <p14:xfrm>
              <a:off x="7085058" y="3738818"/>
              <a:ext cx="1071018" cy="1376474"/>
            </p14:xfrm>
          </p:contentPart>
        </mc:Choice>
        <mc:Fallback>
          <p:sp>
            <p:nvSpPr>
              <p:cNvPr id="1048864" name=""/>
              <p:cNvSpPr/>
              <p:nvPr/>
            </p:nvSpPr>
            <p:spPr>
              <a:xfrm>
                <a:off x="7085058" y="3738818"/>
                <a:ext cx="1071018" cy="1376474"/>
              </a:xfrm>
            </p:spPr>
          </p:sp>
        </mc:Fallback>
      </mc:AlternateContent>
      <mc:AlternateContent xmlns:mc="http://schemas.openxmlformats.org/markup-compatibility/2006">
        <mc:Choice xmlns:p14="http://schemas.microsoft.com/office/powerpoint/2010/main" Requires="p14">
          <p:contentPart p14:bwMode="auto" r:id="rId27">
            <p14:nvContentPartPr>
              <p14:cNvPr id="1048865" name=""/>
              <p14:cNvContentPartPr/>
              <p14:nvPr/>
            </p14:nvContentPartPr>
            <p14:xfrm>
              <a:off x="6093374" y="5170668"/>
              <a:ext cx="2038901" cy="166126"/>
            </p14:xfrm>
          </p:contentPart>
        </mc:Choice>
        <mc:Fallback>
          <p:sp>
            <p:nvSpPr>
              <p:cNvPr id="1048865" name=""/>
              <p:cNvSpPr/>
              <p:nvPr/>
            </p:nvSpPr>
            <p:spPr>
              <a:xfrm>
                <a:off x="6093374" y="5170668"/>
                <a:ext cx="2038901" cy="166126"/>
              </a:xfrm>
            </p:spPr>
          </p:sp>
        </mc:Fallback>
      </mc:AlternateContent>
      <mc:AlternateContent xmlns:mc="http://schemas.openxmlformats.org/markup-compatibility/2006">
        <mc:Choice xmlns:p14="http://schemas.microsoft.com/office/powerpoint/2010/main" Requires="p14">
          <p:contentPart p14:bwMode="auto" r:id="rId28">
            <p14:nvContentPartPr>
              <p14:cNvPr id="1048866" name=""/>
              <p14:cNvContentPartPr/>
              <p14:nvPr/>
            </p14:nvContentPartPr>
            <p14:xfrm>
              <a:off x="5918838" y="5083650"/>
              <a:ext cx="2316572" cy="284787"/>
            </p14:xfrm>
          </p:contentPart>
        </mc:Choice>
        <mc:Fallback>
          <p:sp>
            <p:nvSpPr>
              <p:cNvPr id="1048866" name=""/>
              <p:cNvSpPr/>
              <p:nvPr/>
            </p:nvSpPr>
            <p:spPr>
              <a:xfrm>
                <a:off x="5918838" y="5083650"/>
                <a:ext cx="2316572" cy="284787"/>
              </a:xfrm>
            </p:spPr>
          </p:sp>
        </mc:Fallback>
      </mc:AlternateContent>
      <mc:AlternateContent xmlns:mc="http://schemas.openxmlformats.org/markup-compatibility/2006">
        <mc:Choice xmlns:p14="http://schemas.microsoft.com/office/powerpoint/2010/main" Requires="p14">
          <p:contentPart p14:bwMode="auto" r:id="rId29">
            <p14:nvContentPartPr>
              <p14:cNvPr id="1048867" name=""/>
              <p14:cNvContentPartPr/>
              <p14:nvPr/>
            </p14:nvContentPartPr>
            <p14:xfrm>
              <a:off x="7973606" y="4783040"/>
              <a:ext cx="277671" cy="387628"/>
            </p14:xfrm>
          </p:contentPart>
        </mc:Choice>
        <mc:Fallback>
          <p:sp>
            <p:nvSpPr>
              <p:cNvPr id="1048867" name=""/>
              <p:cNvSpPr/>
              <p:nvPr/>
            </p:nvSpPr>
            <p:spPr>
              <a:xfrm>
                <a:off x="7973606" y="4783040"/>
                <a:ext cx="277671" cy="387628"/>
              </a:xfrm>
            </p:spPr>
          </p:sp>
        </mc:Fallback>
      </mc:AlternateContent>
      <mc:AlternateContent xmlns:mc="http://schemas.openxmlformats.org/markup-compatibility/2006">
        <mc:Choice xmlns:p14="http://schemas.microsoft.com/office/powerpoint/2010/main" Requires="p14">
          <p:contentPart p14:bwMode="auto" r:id="rId30">
            <p14:nvContentPartPr>
              <p14:cNvPr id="1048868" name=""/>
              <p14:cNvContentPartPr/>
              <p14:nvPr/>
            </p14:nvContentPartPr>
            <p14:xfrm>
              <a:off x="5879171" y="5107382"/>
              <a:ext cx="363930" cy="229412"/>
            </p14:xfrm>
          </p:contentPart>
        </mc:Choice>
        <mc:Fallback>
          <p:sp>
            <p:nvSpPr>
              <p:cNvPr id="1048868" name=""/>
              <p:cNvSpPr/>
              <p:nvPr/>
            </p:nvSpPr>
            <p:spPr>
              <a:xfrm>
                <a:off x="5879171" y="5107382"/>
                <a:ext cx="363930" cy="229412"/>
              </a:xfrm>
            </p:spPr>
          </p:sp>
        </mc:Fallback>
      </mc:AlternateContent>
      <p:sp>
        <p:nvSpPr>
          <p:cNvPr id="1048869" name=""/>
          <p:cNvSpPr txBox="1"/>
          <p:nvPr/>
        </p:nvSpPr>
        <p:spPr>
          <a:xfrm>
            <a:off x="5329629" y="0"/>
            <a:ext cx="4000000" cy="510540"/>
          </a:xfrm>
          <a:prstGeom prst="rect"/>
        </p:spPr>
        <p:txBody>
          <a:bodyPr rtlCol="0" wrap="square">
            <a:spAutoFit/>
          </a:bodyPr>
          <a:p>
            <a:r>
              <a:rPr sz="2800" lang="ru">
                <a:solidFill>
                  <a:srgbClr val="000000"/>
                </a:solidFill>
              </a:rPr>
              <a:t>Ш</a:t>
            </a:r>
            <a:r>
              <a:rPr sz="2800" lang="ru">
                <a:solidFill>
                  <a:srgbClr val="000000"/>
                </a:solidFill>
              </a:rPr>
              <a:t>а</a:t>
            </a:r>
            <a:r>
              <a:rPr sz="2800" lang="ru">
                <a:solidFill>
                  <a:srgbClr val="000000"/>
                </a:solidFill>
              </a:rPr>
              <a:t>н</a:t>
            </a:r>
            <a:r>
              <a:rPr sz="2800" lang="ru">
                <a:solidFill>
                  <a:srgbClr val="000000"/>
                </a:solidFill>
              </a:rPr>
              <a:t>с</a:t>
            </a:r>
            <a:r>
              <a:rPr altLang="ru" sz="2800" lang="en-US">
                <a:solidFill>
                  <a:srgbClr val="000000"/>
                </a:solidFill>
              </a:rPr>
              <a:t> </a:t>
            </a:r>
            <a:r>
              <a:rPr altLang="ru" sz="2800" lang="ru">
                <a:solidFill>
                  <a:srgbClr val="000000"/>
                </a:solidFill>
              </a:rPr>
              <a:t>ж</a:t>
            </a:r>
            <a:r>
              <a:rPr altLang="ru" sz="2800" lang="ru">
                <a:solidFill>
                  <a:srgbClr val="000000"/>
                </a:solidFill>
              </a:rPr>
              <a:t>и</a:t>
            </a:r>
            <a:r>
              <a:rPr altLang="ru" sz="2800" lang="ru">
                <a:solidFill>
                  <a:srgbClr val="000000"/>
                </a:solidFill>
              </a:rPr>
              <a:t>т</a:t>
            </a:r>
            <a:r>
              <a:rPr altLang="ru" sz="2800" lang="ru">
                <a:solidFill>
                  <a:srgbClr val="000000"/>
                </a:solidFill>
              </a:rPr>
              <a:t>е</a:t>
            </a:r>
            <a:r>
              <a:rPr altLang="ru" sz="2800" lang="ru">
                <a:solidFill>
                  <a:srgbClr val="000000"/>
                </a:solidFill>
              </a:rPr>
              <a:t>л</a:t>
            </a:r>
            <a:r>
              <a:rPr altLang="ru" sz="2800" lang="ru">
                <a:solidFill>
                  <a:srgbClr val="000000"/>
                </a:solidFill>
              </a:rPr>
              <a:t>е</a:t>
            </a:r>
            <a:r>
              <a:rPr altLang="ru" sz="2800" lang="ru">
                <a:solidFill>
                  <a:srgbClr val="000000"/>
                </a:solidFill>
              </a:rPr>
              <a:t>й</a:t>
            </a:r>
            <a:r>
              <a:rPr altLang="ru" sz="2800" lang="en-US">
                <a:solidFill>
                  <a:srgbClr val="000000"/>
                </a:solidFill>
              </a:rPr>
              <a:t>:</a:t>
            </a:r>
            <a:r>
              <a:rPr altLang="ru" sz="2800" lang="en-US">
                <a:solidFill>
                  <a:srgbClr val="000000"/>
                </a:solidFill>
              </a:rPr>
              <a:t>2</a:t>
            </a:r>
            <a:r>
              <a:rPr altLang="ru" sz="2800" lang="en-US">
                <a:solidFill>
                  <a:srgbClr val="000000"/>
                </a:solidFill>
              </a:rPr>
              <a:t>0</a:t>
            </a:r>
            <a:r>
              <a:rPr altLang="ru" sz="2800" lang="en-US">
                <a:solidFill>
                  <a:srgbClr val="000000"/>
                </a:solidFill>
              </a:rPr>
              <a:t>.</a:t>
            </a:r>
            <a:r>
              <a:rPr altLang="ru" sz="2800" lang="en-US">
                <a:solidFill>
                  <a:srgbClr val="000000"/>
                </a:solidFill>
              </a:rPr>
              <a:t>7</a:t>
            </a:r>
            <a:endParaRPr sz="2800" lang="ru-RU">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77"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874" name=""/>
              <p14:cNvContentPartPr/>
              <p14:nvPr/>
            </p14:nvContentPartPr>
            <p14:xfrm>
              <a:off x="274162" y="5801631"/>
              <a:ext cx="2753857" cy="1317443"/>
            </p14:xfrm>
          </p:contentPart>
        </mc:Choice>
        <mc:Fallback>
          <p:sp>
            <p:nvSpPr>
              <p:cNvPr id="1048874" name=""/>
              <p:cNvSpPr/>
              <p:nvPr/>
            </p:nvSpPr>
            <p:spPr>
              <a:xfrm>
                <a:off x="274162" y="5801631"/>
                <a:ext cx="2753857" cy="1317443"/>
              </a:xfrm>
            </p:spPr>
          </p:sp>
        </mc:Fallback>
      </mc:AlternateContent>
      <mc:AlternateContent xmlns:mc="http://schemas.openxmlformats.org/markup-compatibility/2006">
        <mc:Choice xmlns:p14="http://schemas.microsoft.com/office/powerpoint/2010/main" Requires="p14">
          <p:contentPart p14:bwMode="auto" r:id="rId2">
            <p14:nvContentPartPr>
              <p14:cNvPr id="1048875" name=""/>
              <p14:cNvContentPartPr/>
              <p14:nvPr/>
            </p14:nvContentPartPr>
            <p14:xfrm>
              <a:off x="524038" y="5247922"/>
              <a:ext cx="325305" cy="582674"/>
            </p14:xfrm>
          </p:contentPart>
        </mc:Choice>
        <mc:Fallback>
          <p:sp>
            <p:nvSpPr>
              <p:cNvPr id="1048875" name=""/>
              <p:cNvSpPr/>
              <p:nvPr/>
            </p:nvSpPr>
            <p:spPr>
              <a:xfrm>
                <a:off x="524038" y="5247922"/>
                <a:ext cx="325305" cy="582674"/>
              </a:xfrm>
            </p:spPr>
          </p:sp>
        </mc:Fallback>
      </mc:AlternateContent>
      <mc:AlternateContent xmlns:mc="http://schemas.openxmlformats.org/markup-compatibility/2006">
        <mc:Choice xmlns:p14="http://schemas.microsoft.com/office/powerpoint/2010/main" Requires="p14">
          <p:contentPart p14:bwMode="auto" r:id="rId3">
            <p14:nvContentPartPr>
              <p14:cNvPr id="1048876" name=""/>
              <p14:cNvContentPartPr/>
              <p14:nvPr/>
            </p14:nvContentPartPr>
            <p14:xfrm>
              <a:off x="1078262" y="5133790"/>
              <a:ext cx="0" cy="726841"/>
            </p14:xfrm>
          </p:contentPart>
        </mc:Choice>
        <mc:Fallback>
          <p:sp>
            <p:nvSpPr>
              <p:cNvPr id="1048876" name=""/>
              <p:cNvSpPr/>
              <p:nvPr/>
            </p:nvSpPr>
            <p:spPr>
              <a:xfrm>
                <a:off x="1078262" y="5133790"/>
                <a:ext cx="0" cy="726841"/>
              </a:xfrm>
            </p:spPr>
          </p:sp>
        </mc:Fallback>
      </mc:AlternateContent>
      <mc:AlternateContent xmlns:mc="http://schemas.openxmlformats.org/markup-compatibility/2006">
        <mc:Choice xmlns:p14="http://schemas.microsoft.com/office/powerpoint/2010/main" Requires="p14">
          <p:contentPart p14:bwMode="auto" r:id="rId4">
            <p14:nvContentPartPr>
              <p14:cNvPr id="1048877" name=""/>
              <p14:cNvContentPartPr/>
              <p14:nvPr/>
            </p14:nvContentPartPr>
            <p14:xfrm>
              <a:off x="1054166" y="5350040"/>
              <a:ext cx="295185" cy="450521"/>
            </p14:xfrm>
          </p:contentPart>
        </mc:Choice>
        <mc:Fallback>
          <p:sp>
            <p:nvSpPr>
              <p:cNvPr id="1048877" name=""/>
              <p:cNvSpPr/>
              <p:nvPr/>
            </p:nvSpPr>
            <p:spPr>
              <a:xfrm>
                <a:off x="1054166" y="5350040"/>
                <a:ext cx="295185" cy="450521"/>
              </a:xfrm>
            </p:spPr>
          </p:sp>
        </mc:Fallback>
      </mc:AlternateContent>
      <mc:AlternateContent xmlns:mc="http://schemas.openxmlformats.org/markup-compatibility/2006">
        <mc:Choice xmlns:p14="http://schemas.microsoft.com/office/powerpoint/2010/main" Requires="p14">
          <p:contentPart p14:bwMode="auto" r:id="rId5">
            <p14:nvContentPartPr>
              <p14:cNvPr id="1048878" name=""/>
              <p14:cNvContentPartPr/>
              <p14:nvPr/>
            </p14:nvContentPartPr>
            <p14:xfrm>
              <a:off x="1499955" y="4995630"/>
              <a:ext cx="451813" cy="750869"/>
            </p14:xfrm>
          </p:contentPart>
        </mc:Choice>
        <mc:Fallback>
          <p:sp>
            <p:nvSpPr>
              <p:cNvPr id="1048878" name=""/>
              <p:cNvSpPr/>
              <p:nvPr/>
            </p:nvSpPr>
            <p:spPr>
              <a:xfrm>
                <a:off x="1499955" y="4995630"/>
                <a:ext cx="451813" cy="750869"/>
              </a:xfrm>
            </p:spPr>
          </p:sp>
        </mc:Fallback>
      </mc:AlternateContent>
      <mc:AlternateContent xmlns:mc="http://schemas.openxmlformats.org/markup-compatibility/2006">
        <mc:Choice xmlns:p14="http://schemas.microsoft.com/office/powerpoint/2010/main" Requires="p14">
          <p:contentPart p14:bwMode="auto" r:id="rId6">
            <p14:nvContentPartPr>
              <p14:cNvPr id="1048879" name=""/>
              <p14:cNvContentPartPr/>
              <p14:nvPr/>
            </p14:nvContentPartPr>
            <p14:xfrm>
              <a:off x="2144543" y="4977609"/>
              <a:ext cx="349303" cy="804931"/>
            </p14:xfrm>
          </p:contentPart>
        </mc:Choice>
        <mc:Fallback>
          <p:sp>
            <p:nvSpPr>
              <p:cNvPr id="1048879" name=""/>
              <p:cNvSpPr/>
              <p:nvPr/>
            </p:nvSpPr>
            <p:spPr>
              <a:xfrm>
                <a:off x="2144543" y="4977609"/>
                <a:ext cx="349303" cy="804931"/>
              </a:xfrm>
            </p:spPr>
          </p:sp>
        </mc:Fallback>
      </mc:AlternateContent>
      <mc:AlternateContent xmlns:mc="http://schemas.openxmlformats.org/markup-compatibility/2006">
        <mc:Choice xmlns:p14="http://schemas.microsoft.com/office/powerpoint/2010/main" Requires="p14">
          <p:contentPart p14:bwMode="auto" r:id="rId7">
            <p14:nvContentPartPr>
              <p14:cNvPr id="1048880" name=""/>
              <p14:cNvContentPartPr/>
              <p14:nvPr/>
            </p14:nvContentPartPr>
            <p14:xfrm>
              <a:off x="846780" y="6246038"/>
              <a:ext cx="1450213" cy="701891"/>
            </p14:xfrm>
          </p:contentPart>
        </mc:Choice>
        <mc:Fallback>
          <p:sp>
            <p:nvSpPr>
              <p:cNvPr id="1048880" name=""/>
              <p:cNvSpPr/>
              <p:nvPr/>
            </p:nvSpPr>
            <p:spPr>
              <a:xfrm>
                <a:off x="846780" y="6246038"/>
                <a:ext cx="1450213" cy="701891"/>
              </a:xfrm>
            </p:spPr>
          </p:sp>
        </mc:Fallback>
      </mc:AlternateContent>
      <p:sp>
        <p:nvSpPr>
          <p:cNvPr id="1048881" name=""/>
          <p:cNvSpPr txBox="1"/>
          <p:nvPr/>
        </p:nvSpPr>
        <p:spPr>
          <a:xfrm>
            <a:off x="6483299" y="0"/>
            <a:ext cx="2660701" cy="929639"/>
          </a:xfrm>
          <a:prstGeom prst="rect"/>
        </p:spPr>
        <p:txBody>
          <a:bodyPr rtlCol="0" wrap="square">
            <a:spAutoFit/>
          </a:bodyPr>
          <a:p>
            <a:r>
              <a:rPr sz="2800" lang="ru">
                <a:solidFill>
                  <a:srgbClr val="000000"/>
                </a:solidFill>
              </a:rPr>
              <a:t>Ш</a:t>
            </a:r>
            <a:r>
              <a:rPr sz="2800" lang="ru">
                <a:solidFill>
                  <a:srgbClr val="000000"/>
                </a:solidFill>
              </a:rPr>
              <a:t>а</a:t>
            </a:r>
            <a:r>
              <a:rPr sz="2800" lang="ru">
                <a:solidFill>
                  <a:srgbClr val="000000"/>
                </a:solidFill>
              </a:rPr>
              <a:t>н</a:t>
            </a:r>
            <a:r>
              <a:rPr sz="2800" lang="ru">
                <a:solidFill>
                  <a:srgbClr val="000000"/>
                </a:solidFill>
              </a:rPr>
              <a:t>с</a:t>
            </a:r>
            <a:r>
              <a:rPr altLang="ru" sz="2800" lang="en-US">
                <a:solidFill>
                  <a:srgbClr val="000000"/>
                </a:solidFill>
              </a:rPr>
              <a:t> </a:t>
            </a:r>
            <a:r>
              <a:rPr altLang="ru" sz="2800" lang="ru">
                <a:solidFill>
                  <a:srgbClr val="000000"/>
                </a:solidFill>
              </a:rPr>
              <a:t>ж</a:t>
            </a:r>
            <a:r>
              <a:rPr altLang="ru" sz="2800" lang="ru">
                <a:solidFill>
                  <a:srgbClr val="000000"/>
                </a:solidFill>
              </a:rPr>
              <a:t>и</a:t>
            </a:r>
            <a:r>
              <a:rPr altLang="ru" sz="2800" lang="ru">
                <a:solidFill>
                  <a:srgbClr val="000000"/>
                </a:solidFill>
              </a:rPr>
              <a:t>т</a:t>
            </a:r>
            <a:r>
              <a:rPr altLang="ru" sz="2800" lang="ru">
                <a:solidFill>
                  <a:srgbClr val="000000"/>
                </a:solidFill>
              </a:rPr>
              <a:t>е</a:t>
            </a:r>
            <a:r>
              <a:rPr altLang="ru" sz="2800" lang="ru">
                <a:solidFill>
                  <a:srgbClr val="000000"/>
                </a:solidFill>
              </a:rPr>
              <a:t>л</a:t>
            </a:r>
            <a:r>
              <a:rPr altLang="ru" sz="2800" lang="ru">
                <a:solidFill>
                  <a:srgbClr val="000000"/>
                </a:solidFill>
              </a:rPr>
              <a:t>е</a:t>
            </a:r>
            <a:r>
              <a:rPr altLang="ru" sz="2800" lang="ru">
                <a:solidFill>
                  <a:srgbClr val="000000"/>
                </a:solidFill>
              </a:rPr>
              <a:t>й</a:t>
            </a:r>
            <a:r>
              <a:rPr altLang="ru" sz="2800" lang="en-US">
                <a:solidFill>
                  <a:srgbClr val="000000"/>
                </a:solidFill>
              </a:rPr>
              <a:t>:</a:t>
            </a:r>
            <a:r>
              <a:rPr altLang="ru" sz="2800" lang="en-US">
                <a:solidFill>
                  <a:srgbClr val="000000"/>
                </a:solidFill>
              </a:rPr>
              <a:t> </a:t>
            </a:r>
            <a:r>
              <a:rPr altLang="ru" sz="2800" lang="en-US">
                <a:solidFill>
                  <a:srgbClr val="000000"/>
                </a:solidFill>
              </a:rPr>
              <a:t>0</a:t>
            </a:r>
            <a:r>
              <a:rPr altLang="ru" sz="2800" lang="en-US">
                <a:solidFill>
                  <a:srgbClr val="000000"/>
                </a:solidFill>
              </a:rPr>
              <a:t>.</a:t>
            </a:r>
            <a:r>
              <a:rPr altLang="ru" sz="2800" lang="en-US">
                <a:solidFill>
                  <a:srgbClr val="000000"/>
                </a:solidFill>
              </a:rPr>
              <a:t>0</a:t>
            </a:r>
            <a:r>
              <a:rPr altLang="ru" sz="2800" lang="en-US">
                <a:solidFill>
                  <a:srgbClr val="000000"/>
                </a:solidFill>
              </a:rPr>
              <a:t>0</a:t>
            </a:r>
            <a:r>
              <a:rPr altLang="ru" sz="2800" lang="en-US">
                <a:solidFill>
                  <a:srgbClr val="000000"/>
                </a:solidFill>
              </a:rPr>
              <a:t>0</a:t>
            </a:r>
            <a:r>
              <a:rPr altLang="ru" sz="2800" lang="en-US">
                <a:solidFill>
                  <a:srgbClr val="000000"/>
                </a:solidFill>
              </a:rPr>
              <a:t>0</a:t>
            </a:r>
            <a:r>
              <a:rPr altLang="ru" sz="2800" lang="en-US">
                <a:solidFill>
                  <a:srgbClr val="000000"/>
                </a:solidFill>
              </a:rPr>
              <a:t>2</a:t>
            </a:r>
            <a:endParaRPr sz="2800" lang="ru-RU">
              <a:solidFill>
                <a:srgbClr val="000000"/>
              </a:solidFill>
            </a:endParaRPr>
          </a:p>
        </p:txBody>
      </p:sp>
      <p:sp>
        <p:nvSpPr>
          <p:cNvPr id="1048882" name=""/>
          <p:cNvSpPr txBox="1"/>
          <p:nvPr/>
        </p:nvSpPr>
        <p:spPr>
          <a:xfrm>
            <a:off x="73611" y="209549"/>
            <a:ext cx="1004650" cy="510540"/>
          </a:xfrm>
          <a:prstGeom prst="rect"/>
        </p:spPr>
        <p:txBody>
          <a:bodyPr rtlCol="0" wrap="square">
            <a:spAutoFit/>
          </a:bodyPr>
          <a:p>
            <a:r>
              <a:rPr sz="2800" lang="ru">
                <a:solidFill>
                  <a:srgbClr val="000000"/>
                </a:solidFill>
                <a:hlinkClick r:id="rId8" action="ppaction://hlinksldjump"/>
              </a:rPr>
              <a:t>Д</a:t>
            </a:r>
            <a:r>
              <a:rPr sz="2800" lang="ru">
                <a:solidFill>
                  <a:srgbClr val="000000"/>
                </a:solidFill>
                <a:hlinkClick r:id="rId8" action="ppaction://hlinksldjump"/>
              </a:rPr>
              <a:t>о</a:t>
            </a:r>
            <a:r>
              <a:rPr sz="2800" lang="ru">
                <a:solidFill>
                  <a:srgbClr val="000000"/>
                </a:solidFill>
                <a:hlinkClick r:id="rId8" action="ppaction://hlinksldjump"/>
              </a:rPr>
              <a:t>м</a:t>
            </a:r>
            <a:endParaRPr sz="2800" lang="ru-RU">
              <a:solidFill>
                <a:srgbClr val="00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8"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883" name=""/>
              <p14:cNvContentPartPr/>
              <p14:nvPr/>
            </p14:nvContentPartPr>
            <p14:xfrm>
              <a:off x="274162" y="5801631"/>
              <a:ext cx="2753857" cy="1317443"/>
            </p14:xfrm>
          </p:contentPart>
        </mc:Choice>
        <mc:Fallback>
          <p:sp>
            <p:nvSpPr>
              <p:cNvPr id="1048883" name=""/>
              <p:cNvSpPr/>
              <p:nvPr/>
            </p:nvSpPr>
            <p:spPr>
              <a:xfrm>
                <a:off x="274162" y="5801631"/>
                <a:ext cx="2753857" cy="1317443"/>
              </a:xfrm>
            </p:spPr>
          </p:sp>
        </mc:Fallback>
      </mc:AlternateContent>
      <mc:AlternateContent xmlns:mc="http://schemas.openxmlformats.org/markup-compatibility/2006">
        <mc:Choice xmlns:p14="http://schemas.microsoft.com/office/powerpoint/2010/main" Requires="p14">
          <p:contentPart p14:bwMode="auto" r:id="rId2">
            <p14:nvContentPartPr>
              <p14:cNvPr id="1048884" name=""/>
              <p14:cNvContentPartPr/>
              <p14:nvPr/>
            </p14:nvContentPartPr>
            <p14:xfrm>
              <a:off x="524038" y="5247922"/>
              <a:ext cx="325305" cy="582674"/>
            </p14:xfrm>
          </p:contentPart>
        </mc:Choice>
        <mc:Fallback>
          <p:sp>
            <p:nvSpPr>
              <p:cNvPr id="1048884" name=""/>
              <p:cNvSpPr/>
              <p:nvPr/>
            </p:nvSpPr>
            <p:spPr>
              <a:xfrm>
                <a:off x="524038" y="5247922"/>
                <a:ext cx="325305" cy="582674"/>
              </a:xfrm>
            </p:spPr>
          </p:sp>
        </mc:Fallback>
      </mc:AlternateContent>
      <mc:AlternateContent xmlns:mc="http://schemas.openxmlformats.org/markup-compatibility/2006">
        <mc:Choice xmlns:p14="http://schemas.microsoft.com/office/powerpoint/2010/main" Requires="p14">
          <p:contentPart p14:bwMode="auto" r:id="rId3">
            <p14:nvContentPartPr>
              <p14:cNvPr id="1048885" name=""/>
              <p14:cNvContentPartPr/>
              <p14:nvPr/>
            </p14:nvContentPartPr>
            <p14:xfrm>
              <a:off x="1078262" y="5133790"/>
              <a:ext cx="0" cy="726841"/>
            </p14:xfrm>
          </p:contentPart>
        </mc:Choice>
        <mc:Fallback>
          <p:sp>
            <p:nvSpPr>
              <p:cNvPr id="1048885" name=""/>
              <p:cNvSpPr/>
              <p:nvPr/>
            </p:nvSpPr>
            <p:spPr>
              <a:xfrm>
                <a:off x="1078262" y="5133790"/>
                <a:ext cx="0" cy="726841"/>
              </a:xfrm>
            </p:spPr>
          </p:sp>
        </mc:Fallback>
      </mc:AlternateContent>
      <mc:AlternateContent xmlns:mc="http://schemas.openxmlformats.org/markup-compatibility/2006">
        <mc:Choice xmlns:p14="http://schemas.microsoft.com/office/powerpoint/2010/main" Requires="p14">
          <p:contentPart p14:bwMode="auto" r:id="rId4">
            <p14:nvContentPartPr>
              <p14:cNvPr id="1048886" name=""/>
              <p14:cNvContentPartPr/>
              <p14:nvPr/>
            </p14:nvContentPartPr>
            <p14:xfrm>
              <a:off x="1054166" y="5350040"/>
              <a:ext cx="295185" cy="450521"/>
            </p14:xfrm>
          </p:contentPart>
        </mc:Choice>
        <mc:Fallback>
          <p:sp>
            <p:nvSpPr>
              <p:cNvPr id="1048886" name=""/>
              <p:cNvSpPr/>
              <p:nvPr/>
            </p:nvSpPr>
            <p:spPr>
              <a:xfrm>
                <a:off x="1054166" y="5350040"/>
                <a:ext cx="295185" cy="450521"/>
              </a:xfrm>
            </p:spPr>
          </p:sp>
        </mc:Fallback>
      </mc:AlternateContent>
      <mc:AlternateContent xmlns:mc="http://schemas.openxmlformats.org/markup-compatibility/2006">
        <mc:Choice xmlns:p14="http://schemas.microsoft.com/office/powerpoint/2010/main" Requires="p14">
          <p:contentPart p14:bwMode="auto" r:id="rId5">
            <p14:nvContentPartPr>
              <p14:cNvPr id="1048887" name=""/>
              <p14:cNvContentPartPr/>
              <p14:nvPr/>
            </p14:nvContentPartPr>
            <p14:xfrm>
              <a:off x="1499955" y="4995630"/>
              <a:ext cx="451813" cy="750869"/>
            </p14:xfrm>
          </p:contentPart>
        </mc:Choice>
        <mc:Fallback>
          <p:sp>
            <p:nvSpPr>
              <p:cNvPr id="1048887" name=""/>
              <p:cNvSpPr/>
              <p:nvPr/>
            </p:nvSpPr>
            <p:spPr>
              <a:xfrm>
                <a:off x="1499955" y="4995630"/>
                <a:ext cx="451813" cy="750869"/>
              </a:xfrm>
            </p:spPr>
          </p:sp>
        </mc:Fallback>
      </mc:AlternateContent>
      <mc:AlternateContent xmlns:mc="http://schemas.openxmlformats.org/markup-compatibility/2006">
        <mc:Choice xmlns:p14="http://schemas.microsoft.com/office/powerpoint/2010/main" Requires="p14">
          <p:contentPart p14:bwMode="auto" r:id="rId6">
            <p14:nvContentPartPr>
              <p14:cNvPr id="1048888" name=""/>
              <p14:cNvContentPartPr/>
              <p14:nvPr/>
            </p14:nvContentPartPr>
            <p14:xfrm>
              <a:off x="2144543" y="4977609"/>
              <a:ext cx="349303" cy="804931"/>
            </p14:xfrm>
          </p:contentPart>
        </mc:Choice>
        <mc:Fallback>
          <p:sp>
            <p:nvSpPr>
              <p:cNvPr id="1048888" name=""/>
              <p:cNvSpPr/>
              <p:nvPr/>
            </p:nvSpPr>
            <p:spPr>
              <a:xfrm>
                <a:off x="2144543" y="4977609"/>
                <a:ext cx="349303" cy="804931"/>
              </a:xfrm>
            </p:spPr>
          </p:sp>
        </mc:Fallback>
      </mc:AlternateContent>
      <mc:AlternateContent xmlns:mc="http://schemas.openxmlformats.org/markup-compatibility/2006">
        <mc:Choice xmlns:p14="http://schemas.microsoft.com/office/powerpoint/2010/main" Requires="p14">
          <p:contentPart p14:bwMode="auto" r:id="rId7">
            <p14:nvContentPartPr>
              <p14:cNvPr id="1048889" name=""/>
              <p14:cNvContentPartPr/>
              <p14:nvPr/>
            </p14:nvContentPartPr>
            <p14:xfrm>
              <a:off x="846780" y="6246038"/>
              <a:ext cx="1450213" cy="701891"/>
            </p14:xfrm>
          </p:contentPart>
        </mc:Choice>
        <mc:Fallback>
          <p:sp>
            <p:nvSpPr>
              <p:cNvPr id="1048889" name=""/>
              <p:cNvSpPr/>
              <p:nvPr/>
            </p:nvSpPr>
            <p:spPr>
              <a:xfrm>
                <a:off x="846780" y="6246038"/>
                <a:ext cx="1450213" cy="701891"/>
              </a:xfrm>
            </p:spPr>
          </p:sp>
        </mc:Fallback>
      </mc:AlternateContent>
      <p:sp>
        <p:nvSpPr>
          <p:cNvPr id="1048890" name=""/>
          <p:cNvSpPr txBox="1"/>
          <p:nvPr/>
        </p:nvSpPr>
        <p:spPr>
          <a:xfrm>
            <a:off x="6483299" y="0"/>
            <a:ext cx="2660701" cy="929639"/>
          </a:xfrm>
          <a:prstGeom prst="rect"/>
        </p:spPr>
        <p:txBody>
          <a:bodyPr rtlCol="0" wrap="square">
            <a:spAutoFit/>
          </a:bodyPr>
          <a:p>
            <a:r>
              <a:rPr sz="2800" lang="ru">
                <a:solidFill>
                  <a:srgbClr val="000000"/>
                </a:solidFill>
              </a:rPr>
              <a:t>Ш</a:t>
            </a:r>
            <a:r>
              <a:rPr sz="2800" lang="ru">
                <a:solidFill>
                  <a:srgbClr val="000000"/>
                </a:solidFill>
              </a:rPr>
              <a:t>а</a:t>
            </a:r>
            <a:r>
              <a:rPr sz="2800" lang="ru">
                <a:solidFill>
                  <a:srgbClr val="000000"/>
                </a:solidFill>
              </a:rPr>
              <a:t>н</a:t>
            </a:r>
            <a:r>
              <a:rPr sz="2800" lang="ru">
                <a:solidFill>
                  <a:srgbClr val="000000"/>
                </a:solidFill>
              </a:rPr>
              <a:t>с</a:t>
            </a:r>
            <a:r>
              <a:rPr altLang="ru" sz="2800" lang="en-US">
                <a:solidFill>
                  <a:srgbClr val="000000"/>
                </a:solidFill>
              </a:rPr>
              <a:t> </a:t>
            </a:r>
            <a:r>
              <a:rPr altLang="ru" sz="2800" lang="ru">
                <a:solidFill>
                  <a:srgbClr val="000000"/>
                </a:solidFill>
              </a:rPr>
              <a:t>ж</a:t>
            </a:r>
            <a:r>
              <a:rPr altLang="ru" sz="2800" lang="ru">
                <a:solidFill>
                  <a:srgbClr val="000000"/>
                </a:solidFill>
              </a:rPr>
              <a:t>и</a:t>
            </a:r>
            <a:r>
              <a:rPr altLang="ru" sz="2800" lang="ru">
                <a:solidFill>
                  <a:srgbClr val="000000"/>
                </a:solidFill>
              </a:rPr>
              <a:t>т</a:t>
            </a:r>
            <a:r>
              <a:rPr altLang="ru" sz="2800" lang="ru">
                <a:solidFill>
                  <a:srgbClr val="000000"/>
                </a:solidFill>
              </a:rPr>
              <a:t>е</a:t>
            </a:r>
            <a:r>
              <a:rPr altLang="ru" sz="2800" lang="ru">
                <a:solidFill>
                  <a:srgbClr val="000000"/>
                </a:solidFill>
              </a:rPr>
              <a:t>л</a:t>
            </a:r>
            <a:r>
              <a:rPr altLang="ru" sz="2800" lang="ru">
                <a:solidFill>
                  <a:srgbClr val="000000"/>
                </a:solidFill>
              </a:rPr>
              <a:t>е</a:t>
            </a:r>
            <a:r>
              <a:rPr altLang="ru" sz="2800" lang="ru">
                <a:solidFill>
                  <a:srgbClr val="000000"/>
                </a:solidFill>
              </a:rPr>
              <a:t>й</a:t>
            </a:r>
            <a:r>
              <a:rPr altLang="ru" sz="2800" lang="en-US">
                <a:solidFill>
                  <a:srgbClr val="000000"/>
                </a:solidFill>
              </a:rPr>
              <a:t>:</a:t>
            </a:r>
            <a:r>
              <a:rPr altLang="ru" sz="2800" lang="en-US">
                <a:solidFill>
                  <a:srgbClr val="000000"/>
                </a:solidFill>
              </a:rPr>
              <a:t> </a:t>
            </a:r>
            <a:r>
              <a:rPr altLang="ru" sz="2800" lang="en-US">
                <a:solidFill>
                  <a:srgbClr val="000000"/>
                </a:solidFill>
              </a:rPr>
              <a:t>1</a:t>
            </a:r>
            <a:r>
              <a:rPr altLang="ru" sz="2800" lang="en-US">
                <a:solidFill>
                  <a:srgbClr val="000000"/>
                </a:solidFill>
              </a:rPr>
              <a:t>0</a:t>
            </a:r>
            <a:r>
              <a:rPr altLang="ru" sz="2800" lang="en-US">
                <a:solidFill>
                  <a:srgbClr val="000000"/>
                </a:solidFill>
              </a:rPr>
              <a:t>.</a:t>
            </a:r>
            <a:r>
              <a:rPr altLang="ru" sz="2800" lang="en-US">
                <a:solidFill>
                  <a:srgbClr val="000000"/>
                </a:solidFill>
              </a:rPr>
              <a:t>8</a:t>
            </a:r>
            <a:endParaRPr sz="2800" lang="ru-RU">
              <a:solidFill>
                <a:srgbClr val="000000"/>
              </a:solidFill>
            </a:endParaRPr>
          </a:p>
        </p:txBody>
      </p:sp>
      <p:sp>
        <p:nvSpPr>
          <p:cNvPr id="1048891" name=""/>
          <p:cNvSpPr txBox="1"/>
          <p:nvPr/>
        </p:nvSpPr>
        <p:spPr>
          <a:xfrm>
            <a:off x="73611" y="209549"/>
            <a:ext cx="1004650" cy="510540"/>
          </a:xfrm>
          <a:prstGeom prst="rect"/>
        </p:spPr>
        <p:txBody>
          <a:bodyPr rtlCol="0" wrap="square">
            <a:spAutoFit/>
          </a:bodyPr>
          <a:p>
            <a:r>
              <a:rPr sz="2800" lang="ru">
                <a:solidFill>
                  <a:srgbClr val="000000"/>
                </a:solidFill>
                <a:hlinkClick r:id="rId8" action="ppaction://hlinksldjump"/>
              </a:rPr>
              <a:t>Д</a:t>
            </a:r>
            <a:r>
              <a:rPr sz="2800" lang="ru">
                <a:solidFill>
                  <a:srgbClr val="000000"/>
                </a:solidFill>
                <a:hlinkClick r:id="rId8" action="ppaction://hlinksldjump"/>
              </a:rPr>
              <a:t>о</a:t>
            </a:r>
            <a:r>
              <a:rPr sz="2800" lang="ru">
                <a:solidFill>
                  <a:srgbClr val="000000"/>
                </a:solidFill>
                <a:hlinkClick r:id="rId8" action="ppaction://hlinksldjump"/>
              </a:rPr>
              <a:t>м</a:t>
            </a:r>
            <a:endParaRPr sz="2800" lang="ru-RU">
              <a:solidFill>
                <a:srgbClr val="000000"/>
              </a:solidFill>
            </a:endParaRPr>
          </a:p>
        </p:txBody>
      </p:sp>
      <mc:AlternateContent xmlns:mc="http://schemas.openxmlformats.org/markup-compatibility/2006">
        <mc:Choice xmlns:p14="http://schemas.microsoft.com/office/powerpoint/2010/main" Requires="p14">
          <p:contentPart p14:bwMode="auto" r:id="rId9">
            <p14:nvContentPartPr>
              <p14:cNvPr id="1048892" name=""/>
              <p14:cNvContentPartPr/>
              <p14:nvPr/>
            </p14:nvContentPartPr>
            <p14:xfrm>
              <a:off x="3600637" y="5973278"/>
              <a:ext cx="1175758" cy="1247411"/>
            </p14:xfrm>
          </p:contentPart>
        </mc:Choice>
        <mc:Fallback>
          <p:sp>
            <p:nvSpPr>
              <p:cNvPr id="1048892" name=""/>
              <p:cNvSpPr/>
              <p:nvPr/>
            </p:nvSpPr>
            <p:spPr>
              <a:xfrm>
                <a:off x="3600637" y="5973278"/>
                <a:ext cx="1175758" cy="1247411"/>
              </a:xfrm>
            </p:spPr>
          </p:sp>
        </mc:Fallback>
      </mc:AlternateContent>
      <mc:AlternateContent xmlns:mc="http://schemas.openxmlformats.org/markup-compatibility/2006">
        <mc:Choice xmlns:p14="http://schemas.microsoft.com/office/powerpoint/2010/main" Requires="p14">
          <p:contentPart p14:bwMode="auto" r:id="rId10">
            <p14:nvContentPartPr>
              <p14:cNvPr id="1048893" name=""/>
              <p14:cNvContentPartPr/>
              <p14:nvPr/>
            </p14:nvContentPartPr>
            <p14:xfrm>
              <a:off x="3605833" y="5019943"/>
              <a:ext cx="1047463" cy="1016427"/>
            </p14:xfrm>
          </p:contentPart>
        </mc:Choice>
        <mc:Fallback>
          <p:sp>
            <p:nvSpPr>
              <p:cNvPr id="1048893" name=""/>
              <p:cNvSpPr/>
              <p:nvPr/>
            </p:nvSpPr>
            <p:spPr>
              <a:xfrm>
                <a:off x="3605833" y="5019943"/>
                <a:ext cx="1047463" cy="1016427"/>
              </a:xfrm>
            </p:spPr>
          </p:sp>
        </mc:Fallback>
      </mc:AlternateContent>
      <mc:AlternateContent xmlns:mc="http://schemas.openxmlformats.org/markup-compatibility/2006">
        <mc:Choice xmlns:p14="http://schemas.microsoft.com/office/powerpoint/2010/main" Requires="p14">
          <p:contentPart p14:bwMode="auto" r:id="rId11">
            <p14:nvContentPartPr>
              <p14:cNvPr id="1048894" name=""/>
              <p14:cNvContentPartPr/>
              <p14:nvPr/>
            </p14:nvContentPartPr>
            <p14:xfrm>
              <a:off x="4329169" y="5486410"/>
              <a:ext cx="46980" cy="501034"/>
            </p14:xfrm>
          </p:contentPart>
        </mc:Choice>
        <mc:Fallback>
          <p:sp>
            <p:nvSpPr>
              <p:cNvPr id="1048894" name=""/>
              <p:cNvSpPr/>
              <p:nvPr/>
            </p:nvSpPr>
            <p:spPr>
              <a:xfrm>
                <a:off x="4329169" y="5486410"/>
                <a:ext cx="46980" cy="501034"/>
              </a:xfrm>
            </p:spPr>
          </p:sp>
        </mc:Fallback>
      </mc:AlternateContent>
      <mc:AlternateContent xmlns:mc="http://schemas.openxmlformats.org/markup-compatibility/2006">
        <mc:Choice xmlns:p14="http://schemas.microsoft.com/office/powerpoint/2010/main" Requires="p14">
          <p:contentPart p14:bwMode="auto" r:id="rId12">
            <p14:nvContentPartPr>
              <p14:cNvPr id="1048895" name=""/>
              <p14:cNvContentPartPr/>
              <p14:nvPr/>
            </p14:nvContentPartPr>
            <p14:xfrm>
              <a:off x="4118455" y="5551060"/>
              <a:ext cx="404264" cy="323248"/>
            </p14:xfrm>
          </p:contentPart>
        </mc:Choice>
        <mc:Fallback>
          <p:sp>
            <p:nvSpPr>
              <p:cNvPr id="1048895" name=""/>
              <p:cNvSpPr/>
              <p:nvPr/>
            </p:nvSpPr>
            <p:spPr>
              <a:xfrm>
                <a:off x="4118455" y="5551060"/>
                <a:ext cx="404264" cy="323248"/>
              </a:xfrm>
            </p:spPr>
          </p:sp>
        </mc:Fallback>
      </mc:AlternateContent>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79"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896" name=""/>
              <p14:cNvContentPartPr/>
              <p14:nvPr/>
            </p14:nvContentPartPr>
            <p14:xfrm>
              <a:off x="274162" y="5801631"/>
              <a:ext cx="2753857" cy="1317443"/>
            </p14:xfrm>
          </p:contentPart>
        </mc:Choice>
        <mc:Fallback>
          <p:sp>
            <p:nvSpPr>
              <p:cNvPr id="1048896" name=""/>
              <p:cNvSpPr/>
              <p:nvPr/>
            </p:nvSpPr>
            <p:spPr>
              <a:xfrm>
                <a:off x="274162" y="5801631"/>
                <a:ext cx="2753857" cy="1317443"/>
              </a:xfrm>
            </p:spPr>
          </p:sp>
        </mc:Fallback>
      </mc:AlternateContent>
      <mc:AlternateContent xmlns:mc="http://schemas.openxmlformats.org/markup-compatibility/2006">
        <mc:Choice xmlns:p14="http://schemas.microsoft.com/office/powerpoint/2010/main" Requires="p14">
          <p:contentPart p14:bwMode="auto" r:id="rId2">
            <p14:nvContentPartPr>
              <p14:cNvPr id="1048897" name=""/>
              <p14:cNvContentPartPr/>
              <p14:nvPr/>
            </p14:nvContentPartPr>
            <p14:xfrm>
              <a:off x="524038" y="5247922"/>
              <a:ext cx="325305" cy="582674"/>
            </p14:xfrm>
          </p:contentPart>
        </mc:Choice>
        <mc:Fallback>
          <p:sp>
            <p:nvSpPr>
              <p:cNvPr id="1048897" name=""/>
              <p:cNvSpPr/>
              <p:nvPr/>
            </p:nvSpPr>
            <p:spPr>
              <a:xfrm>
                <a:off x="524038" y="5247922"/>
                <a:ext cx="325305" cy="582674"/>
              </a:xfrm>
            </p:spPr>
          </p:sp>
        </mc:Fallback>
      </mc:AlternateContent>
      <mc:AlternateContent xmlns:mc="http://schemas.openxmlformats.org/markup-compatibility/2006">
        <mc:Choice xmlns:p14="http://schemas.microsoft.com/office/powerpoint/2010/main" Requires="p14">
          <p:contentPart p14:bwMode="auto" r:id="rId3">
            <p14:nvContentPartPr>
              <p14:cNvPr id="1048898" name=""/>
              <p14:cNvContentPartPr/>
              <p14:nvPr/>
            </p14:nvContentPartPr>
            <p14:xfrm>
              <a:off x="1078262" y="5133790"/>
              <a:ext cx="0" cy="726841"/>
            </p14:xfrm>
          </p:contentPart>
        </mc:Choice>
        <mc:Fallback>
          <p:sp>
            <p:nvSpPr>
              <p:cNvPr id="1048898" name=""/>
              <p:cNvSpPr/>
              <p:nvPr/>
            </p:nvSpPr>
            <p:spPr>
              <a:xfrm>
                <a:off x="1078262" y="5133790"/>
                <a:ext cx="0" cy="726841"/>
              </a:xfrm>
            </p:spPr>
          </p:sp>
        </mc:Fallback>
      </mc:AlternateContent>
      <mc:AlternateContent xmlns:mc="http://schemas.openxmlformats.org/markup-compatibility/2006">
        <mc:Choice xmlns:p14="http://schemas.microsoft.com/office/powerpoint/2010/main" Requires="p14">
          <p:contentPart p14:bwMode="auto" r:id="rId4">
            <p14:nvContentPartPr>
              <p14:cNvPr id="1048899" name=""/>
              <p14:cNvContentPartPr/>
              <p14:nvPr/>
            </p14:nvContentPartPr>
            <p14:xfrm>
              <a:off x="1054166" y="5350040"/>
              <a:ext cx="295185" cy="450521"/>
            </p14:xfrm>
          </p:contentPart>
        </mc:Choice>
        <mc:Fallback>
          <p:sp>
            <p:nvSpPr>
              <p:cNvPr id="1048899" name=""/>
              <p:cNvSpPr/>
              <p:nvPr/>
            </p:nvSpPr>
            <p:spPr>
              <a:xfrm>
                <a:off x="1054166" y="5350040"/>
                <a:ext cx="295185" cy="450521"/>
              </a:xfrm>
            </p:spPr>
          </p:sp>
        </mc:Fallback>
      </mc:AlternateContent>
      <mc:AlternateContent xmlns:mc="http://schemas.openxmlformats.org/markup-compatibility/2006">
        <mc:Choice xmlns:p14="http://schemas.microsoft.com/office/powerpoint/2010/main" Requires="p14">
          <p:contentPart p14:bwMode="auto" r:id="rId5">
            <p14:nvContentPartPr>
              <p14:cNvPr id="1048900" name=""/>
              <p14:cNvContentPartPr/>
              <p14:nvPr/>
            </p14:nvContentPartPr>
            <p14:xfrm>
              <a:off x="1499955" y="4995630"/>
              <a:ext cx="451813" cy="750869"/>
            </p14:xfrm>
          </p:contentPart>
        </mc:Choice>
        <mc:Fallback>
          <p:sp>
            <p:nvSpPr>
              <p:cNvPr id="1048900" name=""/>
              <p:cNvSpPr/>
              <p:nvPr/>
            </p:nvSpPr>
            <p:spPr>
              <a:xfrm>
                <a:off x="1499955" y="4995630"/>
                <a:ext cx="451813" cy="750869"/>
              </a:xfrm>
            </p:spPr>
          </p:sp>
        </mc:Fallback>
      </mc:AlternateContent>
      <mc:AlternateContent xmlns:mc="http://schemas.openxmlformats.org/markup-compatibility/2006">
        <mc:Choice xmlns:p14="http://schemas.microsoft.com/office/powerpoint/2010/main" Requires="p14">
          <p:contentPart p14:bwMode="auto" r:id="rId6">
            <p14:nvContentPartPr>
              <p14:cNvPr id="1048901" name=""/>
              <p14:cNvContentPartPr/>
              <p14:nvPr/>
            </p14:nvContentPartPr>
            <p14:xfrm>
              <a:off x="2144543" y="4977609"/>
              <a:ext cx="349303" cy="804931"/>
            </p14:xfrm>
          </p:contentPart>
        </mc:Choice>
        <mc:Fallback>
          <p:sp>
            <p:nvSpPr>
              <p:cNvPr id="1048901" name=""/>
              <p:cNvSpPr/>
              <p:nvPr/>
            </p:nvSpPr>
            <p:spPr>
              <a:xfrm>
                <a:off x="2144543" y="4977609"/>
                <a:ext cx="349303" cy="804931"/>
              </a:xfrm>
            </p:spPr>
          </p:sp>
        </mc:Fallback>
      </mc:AlternateContent>
      <mc:AlternateContent xmlns:mc="http://schemas.openxmlformats.org/markup-compatibility/2006">
        <mc:Choice xmlns:p14="http://schemas.microsoft.com/office/powerpoint/2010/main" Requires="p14">
          <p:contentPart p14:bwMode="auto" r:id="rId7">
            <p14:nvContentPartPr>
              <p14:cNvPr id="1048902" name=""/>
              <p14:cNvContentPartPr/>
              <p14:nvPr/>
            </p14:nvContentPartPr>
            <p14:xfrm>
              <a:off x="846780" y="6246038"/>
              <a:ext cx="1450213" cy="701891"/>
            </p14:xfrm>
          </p:contentPart>
        </mc:Choice>
        <mc:Fallback>
          <p:sp>
            <p:nvSpPr>
              <p:cNvPr id="1048902" name=""/>
              <p:cNvSpPr/>
              <p:nvPr/>
            </p:nvSpPr>
            <p:spPr>
              <a:xfrm>
                <a:off x="846780" y="6246038"/>
                <a:ext cx="1450213" cy="701891"/>
              </a:xfrm>
            </p:spPr>
          </p:sp>
        </mc:Fallback>
      </mc:AlternateContent>
      <p:sp>
        <p:nvSpPr>
          <p:cNvPr id="1048903" name=""/>
          <p:cNvSpPr txBox="1"/>
          <p:nvPr/>
        </p:nvSpPr>
        <p:spPr>
          <a:xfrm>
            <a:off x="6483299" y="0"/>
            <a:ext cx="2660701" cy="929639"/>
          </a:xfrm>
          <a:prstGeom prst="rect"/>
        </p:spPr>
        <p:txBody>
          <a:bodyPr rtlCol="0" wrap="square">
            <a:spAutoFit/>
          </a:bodyPr>
          <a:p>
            <a:r>
              <a:rPr sz="2800" lang="ru">
                <a:solidFill>
                  <a:srgbClr val="000000"/>
                </a:solidFill>
              </a:rPr>
              <a:t>Ш</a:t>
            </a:r>
            <a:r>
              <a:rPr sz="2800" lang="ru">
                <a:solidFill>
                  <a:srgbClr val="000000"/>
                </a:solidFill>
              </a:rPr>
              <a:t>а</a:t>
            </a:r>
            <a:r>
              <a:rPr sz="2800" lang="ru">
                <a:solidFill>
                  <a:srgbClr val="000000"/>
                </a:solidFill>
              </a:rPr>
              <a:t>н</a:t>
            </a:r>
            <a:r>
              <a:rPr sz="2800" lang="ru">
                <a:solidFill>
                  <a:srgbClr val="000000"/>
                </a:solidFill>
              </a:rPr>
              <a:t>с</a:t>
            </a:r>
            <a:r>
              <a:rPr altLang="ru" sz="2800" lang="en-US">
                <a:solidFill>
                  <a:srgbClr val="000000"/>
                </a:solidFill>
              </a:rPr>
              <a:t> </a:t>
            </a:r>
            <a:r>
              <a:rPr altLang="ru" sz="2800" lang="ru">
                <a:solidFill>
                  <a:srgbClr val="000000"/>
                </a:solidFill>
              </a:rPr>
              <a:t>ж</a:t>
            </a:r>
            <a:r>
              <a:rPr altLang="ru" sz="2800" lang="ru">
                <a:solidFill>
                  <a:srgbClr val="000000"/>
                </a:solidFill>
              </a:rPr>
              <a:t>и</a:t>
            </a:r>
            <a:r>
              <a:rPr altLang="ru" sz="2800" lang="ru">
                <a:solidFill>
                  <a:srgbClr val="000000"/>
                </a:solidFill>
              </a:rPr>
              <a:t>т</a:t>
            </a:r>
            <a:r>
              <a:rPr altLang="ru" sz="2800" lang="ru">
                <a:solidFill>
                  <a:srgbClr val="000000"/>
                </a:solidFill>
              </a:rPr>
              <a:t>е</a:t>
            </a:r>
            <a:r>
              <a:rPr altLang="ru" sz="2800" lang="ru">
                <a:solidFill>
                  <a:srgbClr val="000000"/>
                </a:solidFill>
              </a:rPr>
              <a:t>л</a:t>
            </a:r>
            <a:r>
              <a:rPr altLang="ru" sz="2800" lang="ru">
                <a:solidFill>
                  <a:srgbClr val="000000"/>
                </a:solidFill>
              </a:rPr>
              <a:t>е</a:t>
            </a:r>
            <a:r>
              <a:rPr altLang="ru" sz="2800" lang="ru">
                <a:solidFill>
                  <a:srgbClr val="000000"/>
                </a:solidFill>
              </a:rPr>
              <a:t>й</a:t>
            </a:r>
            <a:r>
              <a:rPr altLang="ru" sz="2800" lang="en-US">
                <a:solidFill>
                  <a:srgbClr val="000000"/>
                </a:solidFill>
              </a:rPr>
              <a:t>:</a:t>
            </a:r>
            <a:r>
              <a:rPr altLang="ru" sz="2800" lang="en-US">
                <a:solidFill>
                  <a:srgbClr val="000000"/>
                </a:solidFill>
              </a:rPr>
              <a:t> </a:t>
            </a:r>
            <a:r>
              <a:rPr altLang="ru" sz="2800" lang="en-US">
                <a:solidFill>
                  <a:srgbClr val="000000"/>
                </a:solidFill>
              </a:rPr>
              <a:t>4</a:t>
            </a:r>
            <a:r>
              <a:rPr altLang="ru" sz="2800" lang="en-US">
                <a:solidFill>
                  <a:srgbClr val="000000"/>
                </a:solidFill>
              </a:rPr>
              <a:t>5</a:t>
            </a:r>
            <a:r>
              <a:rPr altLang="ru" sz="2800" lang="en-US">
                <a:solidFill>
                  <a:srgbClr val="000000"/>
                </a:solidFill>
              </a:rPr>
              <a:t>.</a:t>
            </a:r>
            <a:r>
              <a:rPr altLang="ru" sz="2800" lang="en-US">
                <a:solidFill>
                  <a:srgbClr val="000000"/>
                </a:solidFill>
              </a:rPr>
              <a:t>9</a:t>
            </a:r>
            <a:endParaRPr sz="2800" lang="ru-RU">
              <a:solidFill>
                <a:srgbClr val="000000"/>
              </a:solidFill>
            </a:endParaRPr>
          </a:p>
        </p:txBody>
      </p:sp>
      <p:sp>
        <p:nvSpPr>
          <p:cNvPr id="1048904" name=""/>
          <p:cNvSpPr txBox="1"/>
          <p:nvPr/>
        </p:nvSpPr>
        <p:spPr>
          <a:xfrm>
            <a:off x="73611" y="209549"/>
            <a:ext cx="1431789" cy="510540"/>
          </a:xfrm>
          <a:prstGeom prst="rect"/>
        </p:spPr>
        <p:txBody>
          <a:bodyPr rtlCol="0" wrap="square">
            <a:spAutoFit/>
          </a:bodyPr>
          <a:p>
            <a:r>
              <a:rPr sz="2800" lang="ru">
                <a:solidFill>
                  <a:srgbClr val="000000"/>
                </a:solidFill>
                <a:hlinkClick r:id="rId8" action="ppaction://hlinksldjump"/>
              </a:rPr>
              <a:t>школа</a:t>
            </a:r>
            <a:endParaRPr sz="2800" lang="ru-RU">
              <a:solidFill>
                <a:srgbClr val="000000"/>
              </a:solidFill>
            </a:endParaRPr>
          </a:p>
        </p:txBody>
      </p:sp>
      <mc:AlternateContent xmlns:mc="http://schemas.openxmlformats.org/markup-compatibility/2006">
        <mc:Choice xmlns:p14="http://schemas.microsoft.com/office/powerpoint/2010/main" Requires="p14">
          <p:contentPart p14:bwMode="auto" r:id="rId9">
            <p14:nvContentPartPr>
              <p14:cNvPr id="1048905" name=""/>
              <p14:cNvContentPartPr/>
              <p14:nvPr/>
            </p14:nvContentPartPr>
            <p14:xfrm>
              <a:off x="3600637" y="5973278"/>
              <a:ext cx="1175758" cy="1247411"/>
            </p14:xfrm>
          </p:contentPart>
        </mc:Choice>
        <mc:Fallback>
          <p:sp>
            <p:nvSpPr>
              <p:cNvPr id="1048905" name=""/>
              <p:cNvSpPr/>
              <p:nvPr/>
            </p:nvSpPr>
            <p:spPr>
              <a:xfrm>
                <a:off x="3600637" y="5973278"/>
                <a:ext cx="1175758" cy="1247411"/>
              </a:xfrm>
            </p:spPr>
          </p:sp>
        </mc:Fallback>
      </mc:AlternateContent>
      <mc:AlternateContent xmlns:mc="http://schemas.openxmlformats.org/markup-compatibility/2006">
        <mc:Choice xmlns:p14="http://schemas.microsoft.com/office/powerpoint/2010/main" Requires="p14">
          <p:contentPart p14:bwMode="auto" r:id="rId10">
            <p14:nvContentPartPr>
              <p14:cNvPr id="1048906" name=""/>
              <p14:cNvContentPartPr/>
              <p14:nvPr/>
            </p14:nvContentPartPr>
            <p14:xfrm>
              <a:off x="3605833" y="5019943"/>
              <a:ext cx="1047463" cy="1016427"/>
            </p14:xfrm>
          </p:contentPart>
        </mc:Choice>
        <mc:Fallback>
          <p:sp>
            <p:nvSpPr>
              <p:cNvPr id="1048906" name=""/>
              <p:cNvSpPr/>
              <p:nvPr/>
            </p:nvSpPr>
            <p:spPr>
              <a:xfrm>
                <a:off x="3605833" y="5019943"/>
                <a:ext cx="1047463" cy="1016427"/>
              </a:xfrm>
            </p:spPr>
          </p:sp>
        </mc:Fallback>
      </mc:AlternateContent>
      <mc:AlternateContent xmlns:mc="http://schemas.openxmlformats.org/markup-compatibility/2006">
        <mc:Choice xmlns:p14="http://schemas.microsoft.com/office/powerpoint/2010/main" Requires="p14">
          <p:contentPart p14:bwMode="auto" r:id="rId11">
            <p14:nvContentPartPr>
              <p14:cNvPr id="1048907" name=""/>
              <p14:cNvContentPartPr/>
              <p14:nvPr/>
            </p14:nvContentPartPr>
            <p14:xfrm>
              <a:off x="4329169" y="5486410"/>
              <a:ext cx="46980" cy="501034"/>
            </p14:xfrm>
          </p:contentPart>
        </mc:Choice>
        <mc:Fallback>
          <p:sp>
            <p:nvSpPr>
              <p:cNvPr id="1048907" name=""/>
              <p:cNvSpPr/>
              <p:nvPr/>
            </p:nvSpPr>
            <p:spPr>
              <a:xfrm>
                <a:off x="4329169" y="5486410"/>
                <a:ext cx="46980" cy="501034"/>
              </a:xfrm>
            </p:spPr>
          </p:sp>
        </mc:Fallback>
      </mc:AlternateContent>
      <mc:AlternateContent xmlns:mc="http://schemas.openxmlformats.org/markup-compatibility/2006">
        <mc:Choice xmlns:p14="http://schemas.microsoft.com/office/powerpoint/2010/main" Requires="p14">
          <p:contentPart p14:bwMode="auto" r:id="rId12">
            <p14:nvContentPartPr>
              <p14:cNvPr id="1048908" name=""/>
              <p14:cNvContentPartPr/>
              <p14:nvPr/>
            </p14:nvContentPartPr>
            <p14:xfrm>
              <a:off x="4118455" y="5551060"/>
              <a:ext cx="404264" cy="323248"/>
            </p14:xfrm>
          </p:contentPart>
        </mc:Choice>
        <mc:Fallback>
          <p:sp>
            <p:nvSpPr>
              <p:cNvPr id="1048908" name=""/>
              <p:cNvSpPr/>
              <p:nvPr/>
            </p:nvSpPr>
            <p:spPr>
              <a:xfrm>
                <a:off x="4118455" y="5551060"/>
                <a:ext cx="404264" cy="323248"/>
              </a:xfrm>
            </p:spPr>
          </p:sp>
        </mc:Fallback>
      </mc:AlternateContent>
      <mc:AlternateContent xmlns:mc="http://schemas.openxmlformats.org/markup-compatibility/2006">
        <mc:Choice xmlns:p14="http://schemas.microsoft.com/office/powerpoint/2010/main" Requires="p14">
          <p:contentPart p14:bwMode="auto" r:id="rId13">
            <p14:nvContentPartPr>
              <p14:cNvPr id="1048909" name=""/>
              <p14:cNvContentPartPr/>
              <p14:nvPr/>
            </p14:nvContentPartPr>
            <p14:xfrm>
              <a:off x="5065503" y="4539432"/>
              <a:ext cx="1504937" cy="2519580"/>
            </p14:xfrm>
          </p:contentPart>
        </mc:Choice>
        <mc:Fallback>
          <p:sp>
            <p:nvSpPr>
              <p:cNvPr id="1048909" name=""/>
              <p:cNvSpPr/>
              <p:nvPr/>
            </p:nvSpPr>
            <p:spPr>
              <a:xfrm>
                <a:off x="5065503" y="4539432"/>
                <a:ext cx="1504937" cy="2519580"/>
              </a:xfrm>
            </p:spPr>
          </p:sp>
        </mc:Fallback>
      </mc:AlternateContent>
      <mc:AlternateContent xmlns:mc="http://schemas.openxmlformats.org/markup-compatibility/2006">
        <mc:Choice xmlns:p14="http://schemas.microsoft.com/office/powerpoint/2010/main" Requires="p14">
          <p:contentPart p14:bwMode="auto" r:id="rId14">
            <p14:nvContentPartPr>
              <p14:cNvPr id="1048910" name=""/>
              <p14:cNvContentPartPr/>
              <p14:nvPr/>
            </p14:nvContentPartPr>
            <p14:xfrm>
              <a:off x="5084082" y="4539432"/>
              <a:ext cx="0" cy="463158"/>
            </p14:xfrm>
          </p:contentPart>
        </mc:Choice>
        <mc:Fallback>
          <p:sp>
            <p:nvSpPr>
              <p:cNvPr id="1048910" name=""/>
              <p:cNvSpPr/>
              <p:nvPr/>
            </p:nvSpPr>
            <p:spPr>
              <a:xfrm>
                <a:off x="5084082" y="4539432"/>
                <a:ext cx="0" cy="463158"/>
              </a:xfrm>
            </p:spPr>
          </p:sp>
        </mc:Fallback>
      </mc:AlternateContent>
      <mc:AlternateContent xmlns:mc="http://schemas.openxmlformats.org/markup-compatibility/2006">
        <mc:Choice xmlns:p14="http://schemas.microsoft.com/office/powerpoint/2010/main" Requires="p14">
          <p:contentPart p14:bwMode="auto" r:id="rId15">
            <p14:nvContentPartPr>
              <p14:cNvPr id="1048911" name=""/>
              <p14:cNvContentPartPr/>
              <p14:nvPr/>
            </p14:nvContentPartPr>
            <p14:xfrm>
              <a:off x="5020885" y="5619655"/>
              <a:ext cx="1473580" cy="264155"/>
            </p14:xfrm>
          </p:contentPart>
        </mc:Choice>
        <mc:Fallback>
          <p:sp>
            <p:nvSpPr>
              <p:cNvPr id="1048911" name=""/>
              <p:cNvSpPr/>
              <p:nvPr/>
            </p:nvSpPr>
            <p:spPr>
              <a:xfrm>
                <a:off x="5020885" y="5619655"/>
                <a:ext cx="1473580" cy="264155"/>
              </a:xfrm>
            </p:spPr>
          </p:sp>
        </mc:Fallback>
      </mc:AlternateContent>
      <mc:AlternateContent xmlns:mc="http://schemas.openxmlformats.org/markup-compatibility/2006">
        <mc:Choice xmlns:p14="http://schemas.microsoft.com/office/powerpoint/2010/main" Requires="p14">
          <p:contentPart p14:bwMode="auto" r:id="rId16">
            <p14:nvContentPartPr>
              <p14:cNvPr id="1048912" name=""/>
              <p14:cNvContentPartPr/>
              <p14:nvPr/>
            </p14:nvContentPartPr>
            <p14:xfrm>
              <a:off x="5600383" y="4678602"/>
              <a:ext cx="165570" cy="2179281"/>
            </p14:xfrm>
          </p:contentPart>
        </mc:Choice>
        <mc:Fallback>
          <p:sp>
            <p:nvSpPr>
              <p:cNvPr id="1048912" name=""/>
              <p:cNvSpPr/>
              <p:nvPr/>
            </p:nvSpPr>
            <p:spPr>
              <a:xfrm>
                <a:off x="5600383" y="4678602"/>
                <a:ext cx="165570" cy="2179281"/>
              </a:xfrm>
            </p:spPr>
          </p:sp>
        </mc:Fallback>
      </mc:AlternateContent>
      <mc:AlternateContent xmlns:mc="http://schemas.openxmlformats.org/markup-compatibility/2006">
        <mc:Choice xmlns:p14="http://schemas.microsoft.com/office/powerpoint/2010/main" Requires="p14">
          <p:contentPart p14:bwMode="auto" r:id="rId17">
            <p14:nvContentPartPr>
              <p14:cNvPr id="1048913" name=""/>
              <p14:cNvContentPartPr/>
              <p14:nvPr/>
            </p14:nvContentPartPr>
            <p14:xfrm>
              <a:off x="6080538" y="4711621"/>
              <a:ext cx="33114" cy="2261830"/>
            </p14:xfrm>
          </p:contentPart>
        </mc:Choice>
        <mc:Fallback>
          <p:sp>
            <p:nvSpPr>
              <p:cNvPr id="1048913" name=""/>
              <p:cNvSpPr/>
              <p:nvPr/>
            </p:nvSpPr>
            <p:spPr>
              <a:xfrm>
                <a:off x="6080538" y="4711621"/>
                <a:ext cx="33114" cy="2261830"/>
              </a:xfrm>
            </p:spPr>
          </p:sp>
        </mc:Fallback>
      </mc:AlternateContent>
      <mc:AlternateContent xmlns:mc="http://schemas.openxmlformats.org/markup-compatibility/2006">
        <mc:Choice xmlns:p14="http://schemas.microsoft.com/office/powerpoint/2010/main" Requires="p14">
          <p:contentPart p14:bwMode="auto" r:id="rId18">
            <p14:nvContentPartPr>
              <p14:cNvPr id="1048914" name=""/>
              <p14:cNvContentPartPr/>
              <p14:nvPr/>
            </p14:nvContentPartPr>
            <p14:xfrm>
              <a:off x="5153342" y="5074835"/>
              <a:ext cx="1457022" cy="148587"/>
            </p14:xfrm>
          </p:contentPart>
        </mc:Choice>
        <mc:Fallback>
          <p:sp>
            <p:nvSpPr>
              <p:cNvPr id="1048914" name=""/>
              <p:cNvSpPr/>
              <p:nvPr/>
            </p:nvSpPr>
            <p:spPr>
              <a:xfrm>
                <a:off x="5153342" y="5074835"/>
                <a:ext cx="1457022" cy="148587"/>
              </a:xfrm>
            </p:spPr>
          </p:sp>
        </mc:Fallback>
      </mc:AlternateContent>
      <mc:AlternateContent xmlns:mc="http://schemas.openxmlformats.org/markup-compatibility/2006">
        <mc:Choice xmlns:p14="http://schemas.microsoft.com/office/powerpoint/2010/main" Requires="p14">
          <p:contentPart p14:bwMode="auto" r:id="rId19">
            <p14:nvContentPartPr>
              <p14:cNvPr id="1048915" name=""/>
              <p14:cNvContentPartPr/>
              <p14:nvPr/>
            </p14:nvContentPartPr>
            <p14:xfrm>
              <a:off x="5020885" y="6147966"/>
              <a:ext cx="1556365" cy="247645"/>
            </p14:xfrm>
          </p:contentPart>
        </mc:Choice>
        <mc:Fallback>
          <p:sp>
            <p:nvSpPr>
              <p:cNvPr id="1048915" name=""/>
              <p:cNvSpPr/>
              <p:nvPr/>
            </p:nvSpPr>
            <p:spPr>
              <a:xfrm>
                <a:off x="5020885" y="6147966"/>
                <a:ext cx="1556365" cy="247645"/>
              </a:xfrm>
            </p:spPr>
          </p:sp>
        </mc:Fallback>
      </mc:AlternateContent>
      <mc:AlternateContent xmlns:mc="http://schemas.openxmlformats.org/markup-compatibility/2006">
        <mc:Choice xmlns:p14="http://schemas.microsoft.com/office/powerpoint/2010/main" Requires="p14">
          <p:contentPart p14:bwMode="auto" r:id="rId20">
            <p14:nvContentPartPr>
              <p14:cNvPr id="1048916" name=""/>
              <p14:cNvContentPartPr/>
              <p14:nvPr/>
            </p14:nvContentPartPr>
            <p14:xfrm>
              <a:off x="5269242" y="4744641"/>
              <a:ext cx="198685" cy="2344379"/>
            </p14:xfrm>
          </p:contentPart>
        </mc:Choice>
        <mc:Fallback>
          <p:sp>
            <p:nvSpPr>
              <p:cNvPr id="1048916" name=""/>
              <p:cNvSpPr/>
              <p:nvPr/>
            </p:nvSpPr>
            <p:spPr>
              <a:xfrm>
                <a:off x="5269242" y="4744641"/>
                <a:ext cx="198685" cy="2344379"/>
              </a:xfrm>
            </p:spPr>
          </p:sp>
        </mc:Fallback>
      </mc:AlternateContent>
      <mc:AlternateContent xmlns:mc="http://schemas.openxmlformats.org/markup-compatibility/2006">
        <mc:Choice xmlns:p14="http://schemas.microsoft.com/office/powerpoint/2010/main" Requires="p14">
          <p:contentPart p14:bwMode="auto" r:id="rId21">
            <p14:nvContentPartPr>
              <p14:cNvPr id="1048917" name=""/>
              <p14:cNvContentPartPr/>
              <p14:nvPr/>
            </p14:nvContentPartPr>
            <p14:xfrm>
              <a:off x="5881853" y="4695111"/>
              <a:ext cx="33114" cy="2443438"/>
            </p14:xfrm>
          </p:contentPart>
        </mc:Choice>
        <mc:Fallback>
          <p:sp>
            <p:nvSpPr>
              <p:cNvPr id="1048917" name=""/>
              <p:cNvSpPr/>
              <p:nvPr/>
            </p:nvSpPr>
            <p:spPr>
              <a:xfrm>
                <a:off x="5881853" y="4695111"/>
                <a:ext cx="33114" cy="2443438"/>
              </a:xfrm>
            </p:spPr>
          </p:sp>
        </mc:Fallback>
      </mc:AlternateContent>
      <mc:AlternateContent xmlns:mc="http://schemas.openxmlformats.org/markup-compatibility/2006">
        <mc:Choice xmlns:p14="http://schemas.microsoft.com/office/powerpoint/2010/main" Requires="p14">
          <p:contentPart p14:bwMode="auto" r:id="rId22">
            <p14:nvContentPartPr>
              <p14:cNvPr id="1048918" name=""/>
              <p14:cNvContentPartPr/>
              <p14:nvPr/>
            </p14:nvContentPartPr>
            <p14:xfrm>
              <a:off x="6262666" y="4530014"/>
              <a:ext cx="132456" cy="2608535"/>
            </p14:xfrm>
          </p:contentPart>
        </mc:Choice>
        <mc:Fallback>
          <p:sp>
            <p:nvSpPr>
              <p:cNvPr id="1048918" name=""/>
              <p:cNvSpPr/>
              <p:nvPr/>
            </p:nvSpPr>
            <p:spPr>
              <a:xfrm>
                <a:off x="6262666" y="4530014"/>
                <a:ext cx="132456" cy="2608535"/>
              </a:xfrm>
            </p:spPr>
          </p:sp>
        </mc:Fallback>
      </mc:AlternateContent>
      <mc:AlternateContent xmlns:mc="http://schemas.openxmlformats.org/markup-compatibility/2006">
        <mc:Choice xmlns:p14="http://schemas.microsoft.com/office/powerpoint/2010/main" Requires="p14">
          <p:contentPart p14:bwMode="auto" r:id="rId23">
            <p14:nvContentPartPr>
              <p14:cNvPr id="1048919" name=""/>
              <p14:cNvContentPartPr/>
              <p14:nvPr/>
            </p14:nvContentPartPr>
            <p14:xfrm>
              <a:off x="5139049" y="4833339"/>
              <a:ext cx="1476316" cy="160817"/>
            </p14:xfrm>
          </p:contentPart>
        </mc:Choice>
        <mc:Fallback>
          <p:sp>
            <p:nvSpPr>
              <p:cNvPr id="1048919" name=""/>
              <p:cNvSpPr/>
              <p:nvPr/>
            </p:nvSpPr>
            <p:spPr>
              <a:xfrm>
                <a:off x="5139049" y="4833339"/>
                <a:ext cx="1476316" cy="160817"/>
              </a:xfrm>
            </p:spPr>
          </p:sp>
        </mc:Fallback>
      </mc:AlternateContent>
      <mc:AlternateContent xmlns:mc="http://schemas.openxmlformats.org/markup-compatibility/2006">
        <mc:Choice xmlns:p14="http://schemas.microsoft.com/office/powerpoint/2010/main" Requires="p14">
          <p:contentPart p14:bwMode="auto" r:id="rId24">
            <p14:nvContentPartPr>
              <p14:cNvPr id="1048920" name=""/>
              <p14:cNvContentPartPr/>
              <p14:nvPr/>
            </p14:nvContentPartPr>
            <p14:xfrm>
              <a:off x="5139049" y="5340530"/>
              <a:ext cx="1389474" cy="235040"/>
            </p14:xfrm>
          </p:contentPart>
        </mc:Choice>
        <mc:Fallback>
          <p:sp>
            <p:nvSpPr>
              <p:cNvPr id="1048920" name=""/>
              <p:cNvSpPr/>
              <p:nvPr/>
            </p:nvSpPr>
            <p:spPr>
              <a:xfrm>
                <a:off x="5139049" y="5340530"/>
                <a:ext cx="1389474" cy="235040"/>
              </a:xfrm>
            </p:spPr>
          </p:sp>
        </mc:Fallback>
      </mc:AlternateContent>
      <mc:AlternateContent xmlns:mc="http://schemas.openxmlformats.org/markup-compatibility/2006">
        <mc:Choice xmlns:p14="http://schemas.microsoft.com/office/powerpoint/2010/main" Requires="p14">
          <p:contentPart p14:bwMode="auto" r:id="rId25">
            <p14:nvContentPartPr>
              <p14:cNvPr id="1048921" name=""/>
              <p14:cNvContentPartPr/>
              <p14:nvPr/>
            </p14:nvContentPartPr>
            <p14:xfrm>
              <a:off x="5095483" y="6437379"/>
              <a:ext cx="1618561" cy="292045"/>
            </p14:xfrm>
          </p:contentPart>
        </mc:Choice>
        <mc:Fallback>
          <p:sp>
            <p:nvSpPr>
              <p:cNvPr id="1048921" name=""/>
              <p:cNvSpPr/>
              <p:nvPr/>
            </p:nvSpPr>
            <p:spPr>
              <a:xfrm>
                <a:off x="5095483" y="6437379"/>
                <a:ext cx="1618561" cy="292045"/>
              </a:xfrm>
            </p:spPr>
          </p:sp>
        </mc:Fallback>
      </mc:AlternateContent>
      <mc:AlternateContent xmlns:mc="http://schemas.openxmlformats.org/markup-compatibility/2006">
        <mc:Choice xmlns:p14="http://schemas.microsoft.com/office/powerpoint/2010/main" Requires="p14">
          <p:contentPart p14:bwMode="auto" r:id="rId26">
            <p14:nvContentPartPr>
              <p14:cNvPr id="1048922" name=""/>
              <p14:cNvContentPartPr/>
              <p14:nvPr/>
            </p14:nvContentPartPr>
            <p14:xfrm>
              <a:off x="5152315" y="4785229"/>
              <a:ext cx="0" cy="53678"/>
            </p14:xfrm>
          </p:contentPart>
        </mc:Choice>
        <mc:Fallback>
          <p:sp>
            <p:nvSpPr>
              <p:cNvPr id="1048922" name=""/>
              <p:cNvSpPr/>
              <p:nvPr/>
            </p:nvSpPr>
            <p:spPr>
              <a:xfrm>
                <a:off x="5152315" y="4785229"/>
                <a:ext cx="0" cy="53678"/>
              </a:xfrm>
            </p:spPr>
          </p:sp>
        </mc:Fallback>
      </mc:AlternateContent>
      <mc:AlternateContent xmlns:mc="http://schemas.openxmlformats.org/markup-compatibility/2006">
        <mc:Choice xmlns:p14="http://schemas.microsoft.com/office/powerpoint/2010/main" Requires="p14">
          <p:contentPart p14:bwMode="auto" r:id="rId27">
            <p14:nvContentPartPr>
              <p14:cNvPr id="1048923" name=""/>
              <p14:cNvContentPartPr/>
              <p14:nvPr/>
            </p14:nvContentPartPr>
            <p14:xfrm>
              <a:off x="5152315" y="4777561"/>
              <a:ext cx="0" cy="80516"/>
            </p14:xfrm>
          </p:contentPart>
        </mc:Choice>
        <mc:Fallback>
          <p:sp>
            <p:nvSpPr>
              <p:cNvPr id="1048923" name=""/>
              <p:cNvSpPr/>
              <p:nvPr/>
            </p:nvSpPr>
            <p:spPr>
              <a:xfrm>
                <a:off x="5152315" y="4777561"/>
                <a:ext cx="0" cy="80516"/>
              </a:xfrm>
            </p:spPr>
          </p:sp>
        </mc:Fallback>
      </mc:AlternateContent>
      <mc:AlternateContent xmlns:mc="http://schemas.openxmlformats.org/markup-compatibility/2006">
        <mc:Choice xmlns:p14="http://schemas.microsoft.com/office/powerpoint/2010/main" Requires="p14">
          <p:contentPart p14:bwMode="auto" r:id="rId28">
            <p14:nvContentPartPr>
              <p14:cNvPr id="1048924" name=""/>
              <p14:cNvContentPartPr/>
              <p14:nvPr/>
            </p14:nvContentPartPr>
            <p14:xfrm>
              <a:off x="5144624" y="4743054"/>
              <a:ext cx="42296" cy="126526"/>
            </p14:xfrm>
          </p:contentPart>
        </mc:Choice>
        <mc:Fallback>
          <p:sp>
            <p:nvSpPr>
              <p:cNvPr id="1048924" name=""/>
              <p:cNvSpPr/>
              <p:nvPr/>
            </p:nvSpPr>
            <p:spPr>
              <a:xfrm>
                <a:off x="5144624" y="4743054"/>
                <a:ext cx="42296" cy="126526"/>
              </a:xfrm>
            </p:spPr>
          </p:sp>
        </mc:Fallback>
      </mc:AlternateContent>
      <mc:AlternateContent xmlns:mc="http://schemas.openxmlformats.org/markup-compatibility/2006">
        <mc:Choice xmlns:p14="http://schemas.microsoft.com/office/powerpoint/2010/main" Requires="p14">
          <p:contentPart p14:bwMode="auto" r:id="rId29">
            <p14:nvContentPartPr>
              <p14:cNvPr id="1048925" name=""/>
              <p14:cNvContentPartPr/>
              <p14:nvPr/>
            </p14:nvContentPartPr>
            <p14:xfrm>
              <a:off x="5179231" y="4762225"/>
              <a:ext cx="0" cy="99040"/>
            </p14:xfrm>
          </p:contentPart>
        </mc:Choice>
        <mc:Fallback>
          <p:sp>
            <p:nvSpPr>
              <p:cNvPr id="1048925" name=""/>
              <p:cNvSpPr/>
              <p:nvPr/>
            </p:nvSpPr>
            <p:spPr>
              <a:xfrm>
                <a:off x="5179231" y="4762225"/>
                <a:ext cx="0" cy="99040"/>
              </a:xfrm>
            </p:spPr>
          </p:sp>
        </mc:Fallback>
      </mc:AlternateContent>
      <mc:AlternateContent xmlns:mc="http://schemas.openxmlformats.org/markup-compatibility/2006">
        <mc:Choice xmlns:p14="http://schemas.microsoft.com/office/powerpoint/2010/main" Requires="p14">
          <p:contentPart p14:bwMode="auto" r:id="rId30">
            <p14:nvContentPartPr>
              <p14:cNvPr id="1048926" name=""/>
              <p14:cNvContentPartPr/>
              <p14:nvPr/>
            </p14:nvContentPartPr>
            <p14:xfrm>
              <a:off x="5133089" y="4635699"/>
              <a:ext cx="1372707" cy="509938"/>
            </p14:xfrm>
          </p:contentPart>
        </mc:Choice>
        <mc:Fallback>
          <p:sp>
            <p:nvSpPr>
              <p:cNvPr id="1048926" name=""/>
              <p:cNvSpPr/>
              <p:nvPr/>
            </p:nvSpPr>
            <p:spPr>
              <a:xfrm>
                <a:off x="5133089" y="4635699"/>
                <a:ext cx="1372707" cy="509938"/>
              </a:xfrm>
            </p:spPr>
          </p:sp>
        </mc:Fallback>
      </mc:AlternateContent>
      <mc:AlternateContent xmlns:mc="http://schemas.openxmlformats.org/markup-compatibility/2006">
        <mc:Choice xmlns:p14="http://schemas.microsoft.com/office/powerpoint/2010/main" Requires="p14">
          <p:contentPart p14:bwMode="auto" r:id="rId31">
            <p14:nvContentPartPr>
              <p14:cNvPr id="1048927" name=""/>
              <p14:cNvContentPartPr/>
              <p14:nvPr/>
            </p14:nvContentPartPr>
            <p14:xfrm>
              <a:off x="5578053" y="5055074"/>
              <a:ext cx="364380" cy="2043775"/>
            </p14:xfrm>
          </p:contentPart>
        </mc:Choice>
        <mc:Fallback>
          <p:sp>
            <p:nvSpPr>
              <p:cNvPr id="1048927" name=""/>
              <p:cNvSpPr/>
              <p:nvPr/>
            </p:nvSpPr>
            <p:spPr>
              <a:xfrm>
                <a:off x="5578053" y="5055074"/>
                <a:ext cx="364380" cy="2043775"/>
              </a:xfrm>
            </p:spPr>
          </p:sp>
        </mc:Fallback>
      </mc:AlternateContent>
      <mc:AlternateContent xmlns:mc="http://schemas.openxmlformats.org/markup-compatibility/2006">
        <mc:Choice xmlns:p14="http://schemas.microsoft.com/office/powerpoint/2010/main" Requires="p14">
          <p:contentPart p14:bwMode="auto" r:id="rId32">
            <p14:nvContentPartPr>
              <p14:cNvPr id="1048928" name=""/>
              <p14:cNvContentPartPr/>
              <p14:nvPr/>
            </p14:nvContentPartPr>
            <p14:xfrm>
              <a:off x="5066788" y="4851826"/>
              <a:ext cx="1453517" cy="2317452"/>
            </p14:xfrm>
          </p:contentPart>
        </mc:Choice>
        <mc:Fallback>
          <p:sp>
            <p:nvSpPr>
              <p:cNvPr id="1048928" name=""/>
              <p:cNvSpPr/>
              <p:nvPr/>
            </p:nvSpPr>
            <p:spPr>
              <a:xfrm>
                <a:off x="5066788" y="4851826"/>
                <a:ext cx="1453517" cy="2317452"/>
              </a:xfrm>
            </p:spPr>
          </p:sp>
        </mc:Fallback>
      </mc:AlternateContent>
      <mc:AlternateContent xmlns:mc="http://schemas.openxmlformats.org/markup-compatibility/2006">
        <mc:Choice xmlns:p14="http://schemas.microsoft.com/office/powerpoint/2010/main" Requires="p14">
          <p:contentPart p14:bwMode="auto" r:id="rId33">
            <p14:nvContentPartPr>
              <p14:cNvPr id="1048929" name=""/>
              <p14:cNvContentPartPr/>
              <p14:nvPr/>
            </p14:nvContentPartPr>
            <p14:xfrm>
              <a:off x="5180647" y="4839812"/>
              <a:ext cx="1525842" cy="2152269"/>
            </p14:xfrm>
          </p:contentPart>
        </mc:Choice>
        <mc:Fallback>
          <p:sp>
            <p:nvSpPr>
              <p:cNvPr id="1048929" name=""/>
              <p:cNvSpPr/>
              <p:nvPr/>
            </p:nvSpPr>
            <p:spPr>
              <a:xfrm>
                <a:off x="5180647" y="4839812"/>
                <a:ext cx="1525842" cy="2152269"/>
              </a:xfrm>
            </p:spPr>
          </p:sp>
        </mc:Fallback>
      </mc:AlternateContent>
      <mc:AlternateContent xmlns:mc="http://schemas.openxmlformats.org/markup-compatibility/2006">
        <mc:Choice xmlns:p14="http://schemas.microsoft.com/office/powerpoint/2010/main" Requires="p14">
          <p:contentPart p14:bwMode="auto" r:id="rId34">
            <p14:nvContentPartPr>
              <p14:cNvPr id="1048930" name=""/>
              <p14:cNvContentPartPr/>
              <p14:nvPr/>
            </p14:nvContentPartPr>
            <p14:xfrm>
              <a:off x="5446228" y="5789365"/>
              <a:ext cx="147041" cy="1123176"/>
            </p14:xfrm>
          </p:contentPart>
        </mc:Choice>
        <mc:Fallback>
          <p:sp>
            <p:nvSpPr>
              <p:cNvPr id="1048930" name=""/>
              <p:cNvSpPr/>
              <p:nvPr/>
            </p:nvSpPr>
            <p:spPr>
              <a:xfrm>
                <a:off x="5446228" y="5789365"/>
                <a:ext cx="147041" cy="1123176"/>
              </a:xfrm>
            </p:spPr>
          </p:sp>
        </mc:Fallback>
      </mc:AlternateContent>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80"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931" name=""/>
              <p14:cNvContentPartPr/>
              <p14:nvPr/>
            </p14:nvContentPartPr>
            <p14:xfrm>
              <a:off x="274162" y="5801631"/>
              <a:ext cx="2753857" cy="1317443"/>
            </p14:xfrm>
          </p:contentPart>
        </mc:Choice>
        <mc:Fallback>
          <p:sp>
            <p:nvSpPr>
              <p:cNvPr id="1048931" name=""/>
              <p:cNvSpPr/>
              <p:nvPr/>
            </p:nvSpPr>
            <p:spPr>
              <a:xfrm>
                <a:off x="274162" y="5801631"/>
                <a:ext cx="2753857" cy="1317443"/>
              </a:xfrm>
            </p:spPr>
          </p:sp>
        </mc:Fallback>
      </mc:AlternateContent>
      <mc:AlternateContent xmlns:mc="http://schemas.openxmlformats.org/markup-compatibility/2006">
        <mc:Choice xmlns:p14="http://schemas.microsoft.com/office/powerpoint/2010/main" Requires="p14">
          <p:contentPart p14:bwMode="auto" r:id="rId2">
            <p14:nvContentPartPr>
              <p14:cNvPr id="1048932" name=""/>
              <p14:cNvContentPartPr/>
              <p14:nvPr/>
            </p14:nvContentPartPr>
            <p14:xfrm>
              <a:off x="524038" y="5247922"/>
              <a:ext cx="325305" cy="582674"/>
            </p14:xfrm>
          </p:contentPart>
        </mc:Choice>
        <mc:Fallback>
          <p:sp>
            <p:nvSpPr>
              <p:cNvPr id="1048932" name=""/>
              <p:cNvSpPr/>
              <p:nvPr/>
            </p:nvSpPr>
            <p:spPr>
              <a:xfrm>
                <a:off x="524038" y="5247922"/>
                <a:ext cx="325305" cy="582674"/>
              </a:xfrm>
            </p:spPr>
          </p:sp>
        </mc:Fallback>
      </mc:AlternateContent>
      <mc:AlternateContent xmlns:mc="http://schemas.openxmlformats.org/markup-compatibility/2006">
        <mc:Choice xmlns:p14="http://schemas.microsoft.com/office/powerpoint/2010/main" Requires="p14">
          <p:contentPart p14:bwMode="auto" r:id="rId3">
            <p14:nvContentPartPr>
              <p14:cNvPr id="1048933" name=""/>
              <p14:cNvContentPartPr/>
              <p14:nvPr/>
            </p14:nvContentPartPr>
            <p14:xfrm>
              <a:off x="1078262" y="5133790"/>
              <a:ext cx="0" cy="726841"/>
            </p14:xfrm>
          </p:contentPart>
        </mc:Choice>
        <mc:Fallback>
          <p:sp>
            <p:nvSpPr>
              <p:cNvPr id="1048933" name=""/>
              <p:cNvSpPr/>
              <p:nvPr/>
            </p:nvSpPr>
            <p:spPr>
              <a:xfrm>
                <a:off x="1078262" y="5133790"/>
                <a:ext cx="0" cy="726841"/>
              </a:xfrm>
            </p:spPr>
          </p:sp>
        </mc:Fallback>
      </mc:AlternateContent>
      <mc:AlternateContent xmlns:mc="http://schemas.openxmlformats.org/markup-compatibility/2006">
        <mc:Choice xmlns:p14="http://schemas.microsoft.com/office/powerpoint/2010/main" Requires="p14">
          <p:contentPart p14:bwMode="auto" r:id="rId4">
            <p14:nvContentPartPr>
              <p14:cNvPr id="1048934" name=""/>
              <p14:cNvContentPartPr/>
              <p14:nvPr/>
            </p14:nvContentPartPr>
            <p14:xfrm>
              <a:off x="1054166" y="5350040"/>
              <a:ext cx="295185" cy="450521"/>
            </p14:xfrm>
          </p:contentPart>
        </mc:Choice>
        <mc:Fallback>
          <p:sp>
            <p:nvSpPr>
              <p:cNvPr id="1048934" name=""/>
              <p:cNvSpPr/>
              <p:nvPr/>
            </p:nvSpPr>
            <p:spPr>
              <a:xfrm>
                <a:off x="1054166" y="5350040"/>
                <a:ext cx="295185" cy="450521"/>
              </a:xfrm>
            </p:spPr>
          </p:sp>
        </mc:Fallback>
      </mc:AlternateContent>
      <mc:AlternateContent xmlns:mc="http://schemas.openxmlformats.org/markup-compatibility/2006">
        <mc:Choice xmlns:p14="http://schemas.microsoft.com/office/powerpoint/2010/main" Requires="p14">
          <p:contentPart p14:bwMode="auto" r:id="rId5">
            <p14:nvContentPartPr>
              <p14:cNvPr id="1048935" name=""/>
              <p14:cNvContentPartPr/>
              <p14:nvPr/>
            </p14:nvContentPartPr>
            <p14:xfrm>
              <a:off x="1499955" y="4995630"/>
              <a:ext cx="451813" cy="750869"/>
            </p14:xfrm>
          </p:contentPart>
        </mc:Choice>
        <mc:Fallback>
          <p:sp>
            <p:nvSpPr>
              <p:cNvPr id="1048935" name=""/>
              <p:cNvSpPr/>
              <p:nvPr/>
            </p:nvSpPr>
            <p:spPr>
              <a:xfrm>
                <a:off x="1499955" y="4995630"/>
                <a:ext cx="451813" cy="750869"/>
              </a:xfrm>
            </p:spPr>
          </p:sp>
        </mc:Fallback>
      </mc:AlternateContent>
      <mc:AlternateContent xmlns:mc="http://schemas.openxmlformats.org/markup-compatibility/2006">
        <mc:Choice xmlns:p14="http://schemas.microsoft.com/office/powerpoint/2010/main" Requires="p14">
          <p:contentPart p14:bwMode="auto" r:id="rId6">
            <p14:nvContentPartPr>
              <p14:cNvPr id="1048936" name=""/>
              <p14:cNvContentPartPr/>
              <p14:nvPr/>
            </p14:nvContentPartPr>
            <p14:xfrm>
              <a:off x="2144543" y="4977609"/>
              <a:ext cx="349303" cy="804931"/>
            </p14:xfrm>
          </p:contentPart>
        </mc:Choice>
        <mc:Fallback>
          <p:sp>
            <p:nvSpPr>
              <p:cNvPr id="1048936" name=""/>
              <p:cNvSpPr/>
              <p:nvPr/>
            </p:nvSpPr>
            <p:spPr>
              <a:xfrm>
                <a:off x="2144543" y="4977609"/>
                <a:ext cx="349303" cy="804931"/>
              </a:xfrm>
            </p:spPr>
          </p:sp>
        </mc:Fallback>
      </mc:AlternateContent>
      <mc:AlternateContent xmlns:mc="http://schemas.openxmlformats.org/markup-compatibility/2006">
        <mc:Choice xmlns:p14="http://schemas.microsoft.com/office/powerpoint/2010/main" Requires="p14">
          <p:contentPart p14:bwMode="auto" r:id="rId7">
            <p14:nvContentPartPr>
              <p14:cNvPr id="1048937" name=""/>
              <p14:cNvContentPartPr/>
              <p14:nvPr/>
            </p14:nvContentPartPr>
            <p14:xfrm>
              <a:off x="846780" y="6246038"/>
              <a:ext cx="1450213" cy="701891"/>
            </p14:xfrm>
          </p:contentPart>
        </mc:Choice>
        <mc:Fallback>
          <p:sp>
            <p:nvSpPr>
              <p:cNvPr id="1048937" name=""/>
              <p:cNvSpPr/>
              <p:nvPr/>
            </p:nvSpPr>
            <p:spPr>
              <a:xfrm>
                <a:off x="846780" y="6246038"/>
                <a:ext cx="1450213" cy="701891"/>
              </a:xfrm>
            </p:spPr>
          </p:sp>
        </mc:Fallback>
      </mc:AlternateContent>
      <p:sp>
        <p:nvSpPr>
          <p:cNvPr id="1048938" name=""/>
          <p:cNvSpPr txBox="1"/>
          <p:nvPr/>
        </p:nvSpPr>
        <p:spPr>
          <a:xfrm>
            <a:off x="6483299" y="0"/>
            <a:ext cx="2660701" cy="929639"/>
          </a:xfrm>
          <a:prstGeom prst="rect"/>
        </p:spPr>
        <p:txBody>
          <a:bodyPr rtlCol="0" wrap="square">
            <a:spAutoFit/>
          </a:bodyPr>
          <a:p>
            <a:r>
              <a:rPr sz="2800" lang="ru">
                <a:solidFill>
                  <a:srgbClr val="000000"/>
                </a:solidFill>
                <a:hlinkClick r:id="rId8" action="ppaction://hlinksldjump"/>
              </a:rPr>
              <a:t>Ш</a:t>
            </a:r>
            <a:r>
              <a:rPr sz="2800" lang="ru">
                <a:solidFill>
                  <a:srgbClr val="000000"/>
                </a:solidFill>
                <a:hlinkClick r:id="rId8" action="ppaction://hlinksldjump"/>
              </a:rPr>
              <a:t>а</a:t>
            </a:r>
            <a:r>
              <a:rPr sz="2800" lang="ru">
                <a:solidFill>
                  <a:srgbClr val="000000"/>
                </a:solidFill>
                <a:hlinkClick r:id="rId8" action="ppaction://hlinksldjump"/>
              </a:rPr>
              <a:t>н</a:t>
            </a:r>
            <a:r>
              <a:rPr sz="2800" lang="ru">
                <a:solidFill>
                  <a:srgbClr val="000000"/>
                </a:solidFill>
                <a:hlinkClick r:id="rId8" action="ppaction://hlinksldjump"/>
              </a:rPr>
              <a:t>с</a:t>
            </a:r>
            <a:r>
              <a:rPr altLang="ru" sz="2800" lang="en-US">
                <a:solidFill>
                  <a:srgbClr val="000000"/>
                </a:solidFill>
                <a:hlinkClick r:id="rId8" action="ppaction://hlinksldjump"/>
              </a:rPr>
              <a:t> </a:t>
            </a:r>
            <a:r>
              <a:rPr altLang="ru" sz="2800" lang="ru">
                <a:solidFill>
                  <a:srgbClr val="000000"/>
                </a:solidFill>
                <a:hlinkClick r:id="rId8" action="ppaction://hlinksldjump"/>
              </a:rPr>
              <a:t>ж</a:t>
            </a:r>
            <a:r>
              <a:rPr altLang="ru" sz="2800" lang="ru">
                <a:solidFill>
                  <a:srgbClr val="000000"/>
                </a:solidFill>
                <a:hlinkClick r:id="rId8" action="ppaction://hlinksldjump"/>
              </a:rPr>
              <a:t>и</a:t>
            </a:r>
            <a:r>
              <a:rPr altLang="ru" sz="2800" lang="ru">
                <a:solidFill>
                  <a:srgbClr val="000000"/>
                </a:solidFill>
                <a:hlinkClick r:id="rId8" action="ppaction://hlinksldjump"/>
              </a:rPr>
              <a:t>т</a:t>
            </a:r>
            <a:r>
              <a:rPr altLang="ru" sz="2800" lang="ru">
                <a:solidFill>
                  <a:srgbClr val="000000"/>
                </a:solidFill>
                <a:hlinkClick r:id="rId8" action="ppaction://hlinksldjump"/>
              </a:rPr>
              <a:t>е</a:t>
            </a:r>
            <a:r>
              <a:rPr altLang="ru" sz="2800" lang="ru">
                <a:solidFill>
                  <a:srgbClr val="000000"/>
                </a:solidFill>
                <a:hlinkClick r:id="rId8" action="ppaction://hlinksldjump"/>
              </a:rPr>
              <a:t>л</a:t>
            </a:r>
            <a:r>
              <a:rPr altLang="ru" sz="2800" lang="ru">
                <a:solidFill>
                  <a:srgbClr val="000000"/>
                </a:solidFill>
                <a:hlinkClick r:id="rId8" action="ppaction://hlinksldjump"/>
              </a:rPr>
              <a:t>е</a:t>
            </a:r>
            <a:r>
              <a:rPr altLang="ru" sz="2800" lang="ru">
                <a:solidFill>
                  <a:srgbClr val="000000"/>
                </a:solidFill>
                <a:hlinkClick r:id="rId8" action="ppaction://hlinksldjump"/>
              </a:rPr>
              <a:t>й</a:t>
            </a:r>
            <a:r>
              <a:rPr altLang="ru" sz="2800" lang="en-US">
                <a:solidFill>
                  <a:srgbClr val="000000"/>
                </a:solidFill>
                <a:hlinkClick r:id="rId8" action="ppaction://hlinksldjump"/>
              </a:rPr>
              <a:t>:</a:t>
            </a:r>
            <a:r>
              <a:rPr altLang="ru" sz="2800" lang="en-US">
                <a:solidFill>
                  <a:srgbClr val="000000"/>
                </a:solidFill>
                <a:hlinkClick r:id="rId8" action="ppaction://hlinksldjump"/>
              </a:rPr>
              <a:t> </a:t>
            </a:r>
            <a:r>
              <a:rPr altLang="ru" sz="2800" lang="en-US">
                <a:solidFill>
                  <a:srgbClr val="000000"/>
                </a:solidFill>
                <a:hlinkClick r:id="rId8" action="ppaction://hlinksldjump"/>
              </a:rPr>
              <a:t>9</a:t>
            </a:r>
            <a:r>
              <a:rPr altLang="ru" sz="2800" lang="en-US">
                <a:solidFill>
                  <a:srgbClr val="000000"/>
                </a:solidFill>
                <a:hlinkClick r:id="rId8" action="ppaction://hlinksldjump"/>
              </a:rPr>
              <a:t>0</a:t>
            </a:r>
            <a:r>
              <a:rPr altLang="ru" sz="2800" lang="en-US">
                <a:solidFill>
                  <a:srgbClr val="000000"/>
                </a:solidFill>
                <a:hlinkClick r:id="rId8" action="ppaction://hlinksldjump"/>
              </a:rPr>
              <a:t>.</a:t>
            </a:r>
            <a:r>
              <a:rPr altLang="ru" sz="2800" lang="en-US">
                <a:solidFill>
                  <a:srgbClr val="000000"/>
                </a:solidFill>
                <a:hlinkClick r:id="rId8" action="ppaction://hlinksldjump"/>
              </a:rPr>
              <a:t>5</a:t>
            </a:r>
            <a:endParaRPr sz="2800" lang="ru-RU">
              <a:solidFill>
                <a:srgbClr val="000000"/>
              </a:solidFill>
            </a:endParaRPr>
          </a:p>
        </p:txBody>
      </p:sp>
      <mc:AlternateContent xmlns:mc="http://schemas.openxmlformats.org/markup-compatibility/2006">
        <mc:Choice xmlns:p14="http://schemas.microsoft.com/office/powerpoint/2010/main" Requires="p14">
          <p:contentPart p14:bwMode="auto" r:id="rId9">
            <p14:nvContentPartPr>
              <p14:cNvPr id="1048939" name=""/>
              <p14:cNvContentPartPr/>
              <p14:nvPr/>
            </p14:nvContentPartPr>
            <p14:xfrm>
              <a:off x="3600637" y="5973278"/>
              <a:ext cx="1175758" cy="1247411"/>
            </p14:xfrm>
          </p:contentPart>
        </mc:Choice>
        <mc:Fallback>
          <p:sp>
            <p:nvSpPr>
              <p:cNvPr id="1048939" name=""/>
              <p:cNvSpPr/>
              <p:nvPr/>
            </p:nvSpPr>
            <p:spPr>
              <a:xfrm>
                <a:off x="3600637" y="5973278"/>
                <a:ext cx="1175758" cy="1247411"/>
              </a:xfrm>
            </p:spPr>
          </p:sp>
        </mc:Fallback>
      </mc:AlternateContent>
      <mc:AlternateContent xmlns:mc="http://schemas.openxmlformats.org/markup-compatibility/2006">
        <mc:Choice xmlns:p14="http://schemas.microsoft.com/office/powerpoint/2010/main" Requires="p14">
          <p:contentPart p14:bwMode="auto" r:id="rId10">
            <p14:nvContentPartPr>
              <p14:cNvPr id="1048940" name=""/>
              <p14:cNvContentPartPr/>
              <p14:nvPr/>
            </p14:nvContentPartPr>
            <p14:xfrm>
              <a:off x="3605833" y="5019943"/>
              <a:ext cx="1047463" cy="1016427"/>
            </p14:xfrm>
          </p:contentPart>
        </mc:Choice>
        <mc:Fallback>
          <p:sp>
            <p:nvSpPr>
              <p:cNvPr id="1048940" name=""/>
              <p:cNvSpPr/>
              <p:nvPr/>
            </p:nvSpPr>
            <p:spPr>
              <a:xfrm>
                <a:off x="3605833" y="5019943"/>
                <a:ext cx="1047463" cy="1016427"/>
              </a:xfrm>
            </p:spPr>
          </p:sp>
        </mc:Fallback>
      </mc:AlternateContent>
      <mc:AlternateContent xmlns:mc="http://schemas.openxmlformats.org/markup-compatibility/2006">
        <mc:Choice xmlns:p14="http://schemas.microsoft.com/office/powerpoint/2010/main" Requires="p14">
          <p:contentPart p14:bwMode="auto" r:id="rId11">
            <p14:nvContentPartPr>
              <p14:cNvPr id="1048941" name=""/>
              <p14:cNvContentPartPr/>
              <p14:nvPr/>
            </p14:nvContentPartPr>
            <p14:xfrm>
              <a:off x="4329169" y="5486410"/>
              <a:ext cx="46980" cy="501034"/>
            </p14:xfrm>
          </p:contentPart>
        </mc:Choice>
        <mc:Fallback>
          <p:sp>
            <p:nvSpPr>
              <p:cNvPr id="1048941" name=""/>
              <p:cNvSpPr/>
              <p:nvPr/>
            </p:nvSpPr>
            <p:spPr>
              <a:xfrm>
                <a:off x="4329169" y="5486410"/>
                <a:ext cx="46980" cy="501034"/>
              </a:xfrm>
            </p:spPr>
          </p:sp>
        </mc:Fallback>
      </mc:AlternateContent>
      <mc:AlternateContent xmlns:mc="http://schemas.openxmlformats.org/markup-compatibility/2006">
        <mc:Choice xmlns:p14="http://schemas.microsoft.com/office/powerpoint/2010/main" Requires="p14">
          <p:contentPart p14:bwMode="auto" r:id="rId12">
            <p14:nvContentPartPr>
              <p14:cNvPr id="1048942" name=""/>
              <p14:cNvContentPartPr/>
              <p14:nvPr/>
            </p14:nvContentPartPr>
            <p14:xfrm>
              <a:off x="4118455" y="5551060"/>
              <a:ext cx="404264" cy="323248"/>
            </p14:xfrm>
          </p:contentPart>
        </mc:Choice>
        <mc:Fallback>
          <p:sp>
            <p:nvSpPr>
              <p:cNvPr id="1048942" name=""/>
              <p:cNvSpPr/>
              <p:nvPr/>
            </p:nvSpPr>
            <p:spPr>
              <a:xfrm>
                <a:off x="4118455" y="5551060"/>
                <a:ext cx="404264" cy="323248"/>
              </a:xfrm>
            </p:spPr>
          </p:sp>
        </mc:Fallback>
      </mc:AlternateContent>
      <mc:AlternateContent xmlns:mc="http://schemas.openxmlformats.org/markup-compatibility/2006">
        <mc:Choice xmlns:p14="http://schemas.microsoft.com/office/powerpoint/2010/main" Requires="p14">
          <p:contentPart p14:bwMode="auto" r:id="rId13">
            <p14:nvContentPartPr>
              <p14:cNvPr id="1048943" name=""/>
              <p14:cNvContentPartPr/>
              <p14:nvPr/>
            </p14:nvContentPartPr>
            <p14:xfrm>
              <a:off x="5065503" y="4539432"/>
              <a:ext cx="1504937" cy="2519580"/>
            </p14:xfrm>
          </p:contentPart>
        </mc:Choice>
        <mc:Fallback>
          <p:sp>
            <p:nvSpPr>
              <p:cNvPr id="1048943" name=""/>
              <p:cNvSpPr/>
              <p:nvPr/>
            </p:nvSpPr>
            <p:spPr>
              <a:xfrm>
                <a:off x="5065503" y="4539432"/>
                <a:ext cx="1504937" cy="2519580"/>
              </a:xfrm>
            </p:spPr>
          </p:sp>
        </mc:Fallback>
      </mc:AlternateContent>
      <mc:AlternateContent xmlns:mc="http://schemas.openxmlformats.org/markup-compatibility/2006">
        <mc:Choice xmlns:p14="http://schemas.microsoft.com/office/powerpoint/2010/main" Requires="p14">
          <p:contentPart p14:bwMode="auto" r:id="rId14">
            <p14:nvContentPartPr>
              <p14:cNvPr id="1048944" name=""/>
              <p14:cNvContentPartPr/>
              <p14:nvPr/>
            </p14:nvContentPartPr>
            <p14:xfrm>
              <a:off x="5084082" y="4539432"/>
              <a:ext cx="0" cy="463158"/>
            </p14:xfrm>
          </p:contentPart>
        </mc:Choice>
        <mc:Fallback>
          <p:sp>
            <p:nvSpPr>
              <p:cNvPr id="1048944" name=""/>
              <p:cNvSpPr/>
              <p:nvPr/>
            </p:nvSpPr>
            <p:spPr>
              <a:xfrm>
                <a:off x="5084082" y="4539432"/>
                <a:ext cx="0" cy="463158"/>
              </a:xfrm>
            </p:spPr>
          </p:sp>
        </mc:Fallback>
      </mc:AlternateContent>
      <mc:AlternateContent xmlns:mc="http://schemas.openxmlformats.org/markup-compatibility/2006">
        <mc:Choice xmlns:p14="http://schemas.microsoft.com/office/powerpoint/2010/main" Requires="p14">
          <p:contentPart p14:bwMode="auto" r:id="rId15">
            <p14:nvContentPartPr>
              <p14:cNvPr id="1048945" name=""/>
              <p14:cNvContentPartPr/>
              <p14:nvPr/>
            </p14:nvContentPartPr>
            <p14:xfrm>
              <a:off x="5020885" y="5619655"/>
              <a:ext cx="1473580" cy="264155"/>
            </p14:xfrm>
          </p:contentPart>
        </mc:Choice>
        <mc:Fallback>
          <p:sp>
            <p:nvSpPr>
              <p:cNvPr id="1048945" name=""/>
              <p:cNvSpPr/>
              <p:nvPr/>
            </p:nvSpPr>
            <p:spPr>
              <a:xfrm>
                <a:off x="5020885" y="5619655"/>
                <a:ext cx="1473580" cy="264155"/>
              </a:xfrm>
            </p:spPr>
          </p:sp>
        </mc:Fallback>
      </mc:AlternateContent>
      <mc:AlternateContent xmlns:mc="http://schemas.openxmlformats.org/markup-compatibility/2006">
        <mc:Choice xmlns:p14="http://schemas.microsoft.com/office/powerpoint/2010/main" Requires="p14">
          <p:contentPart p14:bwMode="auto" r:id="rId16">
            <p14:nvContentPartPr>
              <p14:cNvPr id="1048946" name=""/>
              <p14:cNvContentPartPr/>
              <p14:nvPr/>
            </p14:nvContentPartPr>
            <p14:xfrm>
              <a:off x="5600383" y="4678602"/>
              <a:ext cx="165570" cy="2179281"/>
            </p14:xfrm>
          </p:contentPart>
        </mc:Choice>
        <mc:Fallback>
          <p:sp>
            <p:nvSpPr>
              <p:cNvPr id="1048946" name=""/>
              <p:cNvSpPr/>
              <p:nvPr/>
            </p:nvSpPr>
            <p:spPr>
              <a:xfrm>
                <a:off x="5600383" y="4678602"/>
                <a:ext cx="165570" cy="2179281"/>
              </a:xfrm>
            </p:spPr>
          </p:sp>
        </mc:Fallback>
      </mc:AlternateContent>
      <mc:AlternateContent xmlns:mc="http://schemas.openxmlformats.org/markup-compatibility/2006">
        <mc:Choice xmlns:p14="http://schemas.microsoft.com/office/powerpoint/2010/main" Requires="p14">
          <p:contentPart p14:bwMode="auto" r:id="rId17">
            <p14:nvContentPartPr>
              <p14:cNvPr id="1048947" name=""/>
              <p14:cNvContentPartPr/>
              <p14:nvPr/>
            </p14:nvContentPartPr>
            <p14:xfrm>
              <a:off x="6080538" y="4711621"/>
              <a:ext cx="33114" cy="2261830"/>
            </p14:xfrm>
          </p:contentPart>
        </mc:Choice>
        <mc:Fallback>
          <p:sp>
            <p:nvSpPr>
              <p:cNvPr id="1048947" name=""/>
              <p:cNvSpPr/>
              <p:nvPr/>
            </p:nvSpPr>
            <p:spPr>
              <a:xfrm>
                <a:off x="6080538" y="4711621"/>
                <a:ext cx="33114" cy="2261830"/>
              </a:xfrm>
            </p:spPr>
          </p:sp>
        </mc:Fallback>
      </mc:AlternateContent>
      <mc:AlternateContent xmlns:mc="http://schemas.openxmlformats.org/markup-compatibility/2006">
        <mc:Choice xmlns:p14="http://schemas.microsoft.com/office/powerpoint/2010/main" Requires="p14">
          <p:contentPart p14:bwMode="auto" r:id="rId18">
            <p14:nvContentPartPr>
              <p14:cNvPr id="1048948" name=""/>
              <p14:cNvContentPartPr/>
              <p14:nvPr/>
            </p14:nvContentPartPr>
            <p14:xfrm>
              <a:off x="5153342" y="5074835"/>
              <a:ext cx="1457022" cy="148587"/>
            </p14:xfrm>
          </p:contentPart>
        </mc:Choice>
        <mc:Fallback>
          <p:sp>
            <p:nvSpPr>
              <p:cNvPr id="1048948" name=""/>
              <p:cNvSpPr/>
              <p:nvPr/>
            </p:nvSpPr>
            <p:spPr>
              <a:xfrm>
                <a:off x="5153342" y="5074835"/>
                <a:ext cx="1457022" cy="148587"/>
              </a:xfrm>
            </p:spPr>
          </p:sp>
        </mc:Fallback>
      </mc:AlternateContent>
      <mc:AlternateContent xmlns:mc="http://schemas.openxmlformats.org/markup-compatibility/2006">
        <mc:Choice xmlns:p14="http://schemas.microsoft.com/office/powerpoint/2010/main" Requires="p14">
          <p:contentPart p14:bwMode="auto" r:id="rId19">
            <p14:nvContentPartPr>
              <p14:cNvPr id="1048949" name=""/>
              <p14:cNvContentPartPr/>
              <p14:nvPr/>
            </p14:nvContentPartPr>
            <p14:xfrm>
              <a:off x="5020885" y="6147966"/>
              <a:ext cx="1556365" cy="247645"/>
            </p14:xfrm>
          </p:contentPart>
        </mc:Choice>
        <mc:Fallback>
          <p:sp>
            <p:nvSpPr>
              <p:cNvPr id="1048949" name=""/>
              <p:cNvSpPr/>
              <p:nvPr/>
            </p:nvSpPr>
            <p:spPr>
              <a:xfrm>
                <a:off x="5020885" y="6147966"/>
                <a:ext cx="1556365" cy="247645"/>
              </a:xfrm>
            </p:spPr>
          </p:sp>
        </mc:Fallback>
      </mc:AlternateContent>
      <mc:AlternateContent xmlns:mc="http://schemas.openxmlformats.org/markup-compatibility/2006">
        <mc:Choice xmlns:p14="http://schemas.microsoft.com/office/powerpoint/2010/main" Requires="p14">
          <p:contentPart p14:bwMode="auto" r:id="rId20">
            <p14:nvContentPartPr>
              <p14:cNvPr id="1048950" name=""/>
              <p14:cNvContentPartPr/>
              <p14:nvPr/>
            </p14:nvContentPartPr>
            <p14:xfrm>
              <a:off x="5269242" y="4744641"/>
              <a:ext cx="198685" cy="2344379"/>
            </p14:xfrm>
          </p:contentPart>
        </mc:Choice>
        <mc:Fallback>
          <p:sp>
            <p:nvSpPr>
              <p:cNvPr id="1048950" name=""/>
              <p:cNvSpPr/>
              <p:nvPr/>
            </p:nvSpPr>
            <p:spPr>
              <a:xfrm>
                <a:off x="5269242" y="4744641"/>
                <a:ext cx="198685" cy="2344379"/>
              </a:xfrm>
            </p:spPr>
          </p:sp>
        </mc:Fallback>
      </mc:AlternateContent>
      <mc:AlternateContent xmlns:mc="http://schemas.openxmlformats.org/markup-compatibility/2006">
        <mc:Choice xmlns:p14="http://schemas.microsoft.com/office/powerpoint/2010/main" Requires="p14">
          <p:contentPart p14:bwMode="auto" r:id="rId21">
            <p14:nvContentPartPr>
              <p14:cNvPr id="1048951" name=""/>
              <p14:cNvContentPartPr/>
              <p14:nvPr/>
            </p14:nvContentPartPr>
            <p14:xfrm>
              <a:off x="5881853" y="4695111"/>
              <a:ext cx="33114" cy="2443438"/>
            </p14:xfrm>
          </p:contentPart>
        </mc:Choice>
        <mc:Fallback>
          <p:sp>
            <p:nvSpPr>
              <p:cNvPr id="1048951" name=""/>
              <p:cNvSpPr/>
              <p:nvPr/>
            </p:nvSpPr>
            <p:spPr>
              <a:xfrm>
                <a:off x="5881853" y="4695111"/>
                <a:ext cx="33114" cy="2443438"/>
              </a:xfrm>
            </p:spPr>
          </p:sp>
        </mc:Fallback>
      </mc:AlternateContent>
      <mc:AlternateContent xmlns:mc="http://schemas.openxmlformats.org/markup-compatibility/2006">
        <mc:Choice xmlns:p14="http://schemas.microsoft.com/office/powerpoint/2010/main" Requires="p14">
          <p:contentPart p14:bwMode="auto" r:id="rId22">
            <p14:nvContentPartPr>
              <p14:cNvPr id="1048952" name=""/>
              <p14:cNvContentPartPr/>
              <p14:nvPr/>
            </p14:nvContentPartPr>
            <p14:xfrm>
              <a:off x="6262666" y="4530014"/>
              <a:ext cx="132456" cy="2608535"/>
            </p14:xfrm>
          </p:contentPart>
        </mc:Choice>
        <mc:Fallback>
          <p:sp>
            <p:nvSpPr>
              <p:cNvPr id="1048952" name=""/>
              <p:cNvSpPr/>
              <p:nvPr/>
            </p:nvSpPr>
            <p:spPr>
              <a:xfrm>
                <a:off x="6262666" y="4530014"/>
                <a:ext cx="132456" cy="2608535"/>
              </a:xfrm>
            </p:spPr>
          </p:sp>
        </mc:Fallback>
      </mc:AlternateContent>
      <mc:AlternateContent xmlns:mc="http://schemas.openxmlformats.org/markup-compatibility/2006">
        <mc:Choice xmlns:p14="http://schemas.microsoft.com/office/powerpoint/2010/main" Requires="p14">
          <p:contentPart p14:bwMode="auto" r:id="rId23">
            <p14:nvContentPartPr>
              <p14:cNvPr id="1048953" name=""/>
              <p14:cNvContentPartPr/>
              <p14:nvPr/>
            </p14:nvContentPartPr>
            <p14:xfrm>
              <a:off x="5139049" y="4833339"/>
              <a:ext cx="1476316" cy="160817"/>
            </p14:xfrm>
          </p:contentPart>
        </mc:Choice>
        <mc:Fallback>
          <p:sp>
            <p:nvSpPr>
              <p:cNvPr id="1048953" name=""/>
              <p:cNvSpPr/>
              <p:nvPr/>
            </p:nvSpPr>
            <p:spPr>
              <a:xfrm>
                <a:off x="5139049" y="4833339"/>
                <a:ext cx="1476316" cy="160817"/>
              </a:xfrm>
            </p:spPr>
          </p:sp>
        </mc:Fallback>
      </mc:AlternateContent>
      <mc:AlternateContent xmlns:mc="http://schemas.openxmlformats.org/markup-compatibility/2006">
        <mc:Choice xmlns:p14="http://schemas.microsoft.com/office/powerpoint/2010/main" Requires="p14">
          <p:contentPart p14:bwMode="auto" r:id="rId24">
            <p14:nvContentPartPr>
              <p14:cNvPr id="1048954" name=""/>
              <p14:cNvContentPartPr/>
              <p14:nvPr/>
            </p14:nvContentPartPr>
            <p14:xfrm>
              <a:off x="5139049" y="5340530"/>
              <a:ext cx="1389474" cy="235040"/>
            </p14:xfrm>
          </p:contentPart>
        </mc:Choice>
        <mc:Fallback>
          <p:sp>
            <p:nvSpPr>
              <p:cNvPr id="1048954" name=""/>
              <p:cNvSpPr/>
              <p:nvPr/>
            </p:nvSpPr>
            <p:spPr>
              <a:xfrm>
                <a:off x="5139049" y="5340530"/>
                <a:ext cx="1389474" cy="235040"/>
              </a:xfrm>
            </p:spPr>
          </p:sp>
        </mc:Fallback>
      </mc:AlternateContent>
      <mc:AlternateContent xmlns:mc="http://schemas.openxmlformats.org/markup-compatibility/2006">
        <mc:Choice xmlns:p14="http://schemas.microsoft.com/office/powerpoint/2010/main" Requires="p14">
          <p:contentPart p14:bwMode="auto" r:id="rId25">
            <p14:nvContentPartPr>
              <p14:cNvPr id="1048955" name=""/>
              <p14:cNvContentPartPr/>
              <p14:nvPr/>
            </p14:nvContentPartPr>
            <p14:xfrm>
              <a:off x="5095483" y="6437379"/>
              <a:ext cx="1618561" cy="292045"/>
            </p14:xfrm>
          </p:contentPart>
        </mc:Choice>
        <mc:Fallback>
          <p:sp>
            <p:nvSpPr>
              <p:cNvPr id="1048955" name=""/>
              <p:cNvSpPr/>
              <p:nvPr/>
            </p:nvSpPr>
            <p:spPr>
              <a:xfrm>
                <a:off x="5095483" y="6437379"/>
                <a:ext cx="1618561" cy="292045"/>
              </a:xfrm>
            </p:spPr>
          </p:sp>
        </mc:Fallback>
      </mc:AlternateContent>
      <mc:AlternateContent xmlns:mc="http://schemas.openxmlformats.org/markup-compatibility/2006">
        <mc:Choice xmlns:p14="http://schemas.microsoft.com/office/powerpoint/2010/main" Requires="p14">
          <p:contentPart p14:bwMode="auto" r:id="rId26">
            <p14:nvContentPartPr>
              <p14:cNvPr id="1048956" name=""/>
              <p14:cNvContentPartPr/>
              <p14:nvPr/>
            </p14:nvContentPartPr>
            <p14:xfrm>
              <a:off x="5152315" y="4785229"/>
              <a:ext cx="0" cy="53678"/>
            </p14:xfrm>
          </p:contentPart>
        </mc:Choice>
        <mc:Fallback>
          <p:sp>
            <p:nvSpPr>
              <p:cNvPr id="1048956" name=""/>
              <p:cNvSpPr/>
              <p:nvPr/>
            </p:nvSpPr>
            <p:spPr>
              <a:xfrm>
                <a:off x="5152315" y="4785229"/>
                <a:ext cx="0" cy="53678"/>
              </a:xfrm>
            </p:spPr>
          </p:sp>
        </mc:Fallback>
      </mc:AlternateContent>
      <mc:AlternateContent xmlns:mc="http://schemas.openxmlformats.org/markup-compatibility/2006">
        <mc:Choice xmlns:p14="http://schemas.microsoft.com/office/powerpoint/2010/main" Requires="p14">
          <p:contentPart p14:bwMode="auto" r:id="rId27">
            <p14:nvContentPartPr>
              <p14:cNvPr id="1048957" name=""/>
              <p14:cNvContentPartPr/>
              <p14:nvPr/>
            </p14:nvContentPartPr>
            <p14:xfrm>
              <a:off x="5152315" y="4777561"/>
              <a:ext cx="0" cy="80516"/>
            </p14:xfrm>
          </p:contentPart>
        </mc:Choice>
        <mc:Fallback>
          <p:sp>
            <p:nvSpPr>
              <p:cNvPr id="1048957" name=""/>
              <p:cNvSpPr/>
              <p:nvPr/>
            </p:nvSpPr>
            <p:spPr>
              <a:xfrm>
                <a:off x="5152315" y="4777561"/>
                <a:ext cx="0" cy="80516"/>
              </a:xfrm>
            </p:spPr>
          </p:sp>
        </mc:Fallback>
      </mc:AlternateContent>
      <mc:AlternateContent xmlns:mc="http://schemas.openxmlformats.org/markup-compatibility/2006">
        <mc:Choice xmlns:p14="http://schemas.microsoft.com/office/powerpoint/2010/main" Requires="p14">
          <p:contentPart p14:bwMode="auto" r:id="rId28">
            <p14:nvContentPartPr>
              <p14:cNvPr id="1048958" name=""/>
              <p14:cNvContentPartPr/>
              <p14:nvPr/>
            </p14:nvContentPartPr>
            <p14:xfrm>
              <a:off x="5144624" y="4743054"/>
              <a:ext cx="42296" cy="126526"/>
            </p14:xfrm>
          </p:contentPart>
        </mc:Choice>
        <mc:Fallback>
          <p:sp>
            <p:nvSpPr>
              <p:cNvPr id="1048958" name=""/>
              <p:cNvSpPr/>
              <p:nvPr/>
            </p:nvSpPr>
            <p:spPr>
              <a:xfrm>
                <a:off x="5144624" y="4743054"/>
                <a:ext cx="42296" cy="126526"/>
              </a:xfrm>
            </p:spPr>
          </p:sp>
        </mc:Fallback>
      </mc:AlternateContent>
      <mc:AlternateContent xmlns:mc="http://schemas.openxmlformats.org/markup-compatibility/2006">
        <mc:Choice xmlns:p14="http://schemas.microsoft.com/office/powerpoint/2010/main" Requires="p14">
          <p:contentPart p14:bwMode="auto" r:id="rId29">
            <p14:nvContentPartPr>
              <p14:cNvPr id="1048959" name=""/>
              <p14:cNvContentPartPr/>
              <p14:nvPr/>
            </p14:nvContentPartPr>
            <p14:xfrm>
              <a:off x="5179231" y="4762225"/>
              <a:ext cx="0" cy="99040"/>
            </p14:xfrm>
          </p:contentPart>
        </mc:Choice>
        <mc:Fallback>
          <p:sp>
            <p:nvSpPr>
              <p:cNvPr id="1048959" name=""/>
              <p:cNvSpPr/>
              <p:nvPr/>
            </p:nvSpPr>
            <p:spPr>
              <a:xfrm>
                <a:off x="5179231" y="4762225"/>
                <a:ext cx="0" cy="99040"/>
              </a:xfrm>
            </p:spPr>
          </p:sp>
        </mc:Fallback>
      </mc:AlternateContent>
      <mc:AlternateContent xmlns:mc="http://schemas.openxmlformats.org/markup-compatibility/2006">
        <mc:Choice xmlns:p14="http://schemas.microsoft.com/office/powerpoint/2010/main" Requires="p14">
          <p:contentPart p14:bwMode="auto" r:id="rId30">
            <p14:nvContentPartPr>
              <p14:cNvPr id="1048960" name=""/>
              <p14:cNvContentPartPr/>
              <p14:nvPr/>
            </p14:nvContentPartPr>
            <p14:xfrm>
              <a:off x="5133089" y="4635699"/>
              <a:ext cx="1372707" cy="509938"/>
            </p14:xfrm>
          </p:contentPart>
        </mc:Choice>
        <mc:Fallback>
          <p:sp>
            <p:nvSpPr>
              <p:cNvPr id="1048960" name=""/>
              <p:cNvSpPr/>
              <p:nvPr/>
            </p:nvSpPr>
            <p:spPr>
              <a:xfrm>
                <a:off x="5133089" y="4635699"/>
                <a:ext cx="1372707" cy="509938"/>
              </a:xfrm>
            </p:spPr>
          </p:sp>
        </mc:Fallback>
      </mc:AlternateContent>
      <mc:AlternateContent xmlns:mc="http://schemas.openxmlformats.org/markup-compatibility/2006">
        <mc:Choice xmlns:p14="http://schemas.microsoft.com/office/powerpoint/2010/main" Requires="p14">
          <p:contentPart p14:bwMode="auto" r:id="rId31">
            <p14:nvContentPartPr>
              <p14:cNvPr id="1048961" name=""/>
              <p14:cNvContentPartPr/>
              <p14:nvPr/>
            </p14:nvContentPartPr>
            <p14:xfrm>
              <a:off x="5578053" y="5055074"/>
              <a:ext cx="364380" cy="2043775"/>
            </p14:xfrm>
          </p:contentPart>
        </mc:Choice>
        <mc:Fallback>
          <p:sp>
            <p:nvSpPr>
              <p:cNvPr id="1048961" name=""/>
              <p:cNvSpPr/>
              <p:nvPr/>
            </p:nvSpPr>
            <p:spPr>
              <a:xfrm>
                <a:off x="5578053" y="5055074"/>
                <a:ext cx="364380" cy="2043775"/>
              </a:xfrm>
            </p:spPr>
          </p:sp>
        </mc:Fallback>
      </mc:AlternateContent>
      <mc:AlternateContent xmlns:mc="http://schemas.openxmlformats.org/markup-compatibility/2006">
        <mc:Choice xmlns:p14="http://schemas.microsoft.com/office/powerpoint/2010/main" Requires="p14">
          <p:contentPart p14:bwMode="auto" r:id="rId32">
            <p14:nvContentPartPr>
              <p14:cNvPr id="1048962" name=""/>
              <p14:cNvContentPartPr/>
              <p14:nvPr/>
            </p14:nvContentPartPr>
            <p14:xfrm>
              <a:off x="5066788" y="4851826"/>
              <a:ext cx="1453517" cy="2317452"/>
            </p14:xfrm>
          </p:contentPart>
        </mc:Choice>
        <mc:Fallback>
          <p:sp>
            <p:nvSpPr>
              <p:cNvPr id="1048962" name=""/>
              <p:cNvSpPr/>
              <p:nvPr/>
            </p:nvSpPr>
            <p:spPr>
              <a:xfrm>
                <a:off x="5066788" y="4851826"/>
                <a:ext cx="1453517" cy="2317452"/>
              </a:xfrm>
            </p:spPr>
          </p:sp>
        </mc:Fallback>
      </mc:AlternateContent>
      <mc:AlternateContent xmlns:mc="http://schemas.openxmlformats.org/markup-compatibility/2006">
        <mc:Choice xmlns:p14="http://schemas.microsoft.com/office/powerpoint/2010/main" Requires="p14">
          <p:contentPart p14:bwMode="auto" r:id="rId33">
            <p14:nvContentPartPr>
              <p14:cNvPr id="1048963" name=""/>
              <p14:cNvContentPartPr/>
              <p14:nvPr/>
            </p14:nvContentPartPr>
            <p14:xfrm>
              <a:off x="5180647" y="4839812"/>
              <a:ext cx="1525842" cy="2152269"/>
            </p14:xfrm>
          </p:contentPart>
        </mc:Choice>
        <mc:Fallback>
          <p:sp>
            <p:nvSpPr>
              <p:cNvPr id="1048963" name=""/>
              <p:cNvSpPr/>
              <p:nvPr/>
            </p:nvSpPr>
            <p:spPr>
              <a:xfrm>
                <a:off x="5180647" y="4839812"/>
                <a:ext cx="1525842" cy="2152269"/>
              </a:xfrm>
            </p:spPr>
          </p:sp>
        </mc:Fallback>
      </mc:AlternateContent>
      <mc:AlternateContent xmlns:mc="http://schemas.openxmlformats.org/markup-compatibility/2006">
        <mc:Choice xmlns:p14="http://schemas.microsoft.com/office/powerpoint/2010/main" Requires="p14">
          <p:contentPart p14:bwMode="auto" r:id="rId34">
            <p14:nvContentPartPr>
              <p14:cNvPr id="1048964" name=""/>
              <p14:cNvContentPartPr/>
              <p14:nvPr/>
            </p14:nvContentPartPr>
            <p14:xfrm>
              <a:off x="5446228" y="5789365"/>
              <a:ext cx="147041" cy="1123176"/>
            </p14:xfrm>
          </p:contentPart>
        </mc:Choice>
        <mc:Fallback>
          <p:sp>
            <p:nvSpPr>
              <p:cNvPr id="1048964" name=""/>
              <p:cNvSpPr/>
              <p:nvPr/>
            </p:nvSpPr>
            <p:spPr>
              <a:xfrm>
                <a:off x="5446228" y="5789365"/>
                <a:ext cx="147041" cy="1123176"/>
              </a:xfrm>
            </p:spPr>
          </p:sp>
        </mc:Fallback>
      </mc:AlternateContent>
      <mc:AlternateContent xmlns:mc="http://schemas.openxmlformats.org/markup-compatibility/2006">
        <mc:Choice xmlns:p14="http://schemas.microsoft.com/office/powerpoint/2010/main" Requires="p14">
          <p:contentPart p14:bwMode="auto" r:id="rId35">
            <p14:nvContentPartPr>
              <p14:cNvPr id="1048965" name=""/>
              <p14:cNvContentPartPr/>
              <p14:nvPr/>
            </p14:nvContentPartPr>
            <p14:xfrm>
              <a:off x="7274565" y="4731281"/>
              <a:ext cx="2818542" cy="2054975"/>
            </p14:xfrm>
          </p:contentPart>
        </mc:Choice>
        <mc:Fallback>
          <p:sp>
            <p:nvSpPr>
              <p:cNvPr id="1048965" name=""/>
              <p:cNvSpPr/>
              <p:nvPr/>
            </p:nvSpPr>
            <p:spPr>
              <a:xfrm>
                <a:off x="7274565" y="4731281"/>
                <a:ext cx="2818542" cy="2054975"/>
              </a:xfrm>
            </p:spPr>
          </p:sp>
        </mc:Fallback>
      </mc:AlternateContent>
      <mc:AlternateContent xmlns:mc="http://schemas.openxmlformats.org/markup-compatibility/2006">
        <mc:Choice xmlns:p14="http://schemas.microsoft.com/office/powerpoint/2010/main" Requires="p14">
          <p:contentPart p14:bwMode="auto" r:id="rId36">
            <p14:nvContentPartPr>
              <p14:cNvPr id="1048966" name=""/>
              <p14:cNvContentPartPr/>
              <p14:nvPr/>
            </p14:nvContentPartPr>
            <p14:xfrm>
              <a:off x="7246145" y="5815188"/>
              <a:ext cx="2386542" cy="148115"/>
            </p14:xfrm>
          </p:contentPart>
        </mc:Choice>
        <mc:Fallback>
          <p:sp>
            <p:nvSpPr>
              <p:cNvPr id="1048966" name=""/>
              <p:cNvSpPr/>
              <p:nvPr/>
            </p:nvSpPr>
            <p:spPr>
              <a:xfrm>
                <a:off x="7246145" y="5815188"/>
                <a:ext cx="2386542" cy="148115"/>
              </a:xfrm>
            </p:spPr>
          </p:sp>
        </mc:Fallback>
      </mc:AlternateContent>
      <mc:AlternateContent xmlns:mc="http://schemas.openxmlformats.org/markup-compatibility/2006">
        <mc:Choice xmlns:p14="http://schemas.microsoft.com/office/powerpoint/2010/main" Requires="p14">
          <p:contentPart p14:bwMode="auto" r:id="rId37">
            <p14:nvContentPartPr>
              <p14:cNvPr id="1048967" name=""/>
              <p14:cNvContentPartPr/>
              <p14:nvPr/>
            </p14:nvContentPartPr>
            <p14:xfrm>
              <a:off x="9112925" y="4941051"/>
              <a:ext cx="27861" cy="994565"/>
            </p14:xfrm>
          </p:contentPart>
        </mc:Choice>
        <mc:Fallback>
          <p:sp>
            <p:nvSpPr>
              <p:cNvPr id="1048967" name=""/>
              <p:cNvSpPr/>
              <p:nvPr/>
            </p:nvSpPr>
            <p:spPr>
              <a:xfrm>
                <a:off x="9112925" y="4941051"/>
                <a:ext cx="27861" cy="994565"/>
              </a:xfrm>
            </p:spPr>
          </p:sp>
        </mc:Fallback>
      </mc:AlternateContent>
      <mc:AlternateContent xmlns:mc="http://schemas.openxmlformats.org/markup-compatibility/2006">
        <mc:Choice xmlns:p14="http://schemas.microsoft.com/office/powerpoint/2010/main" Requires="p14">
          <p:contentPart p14:bwMode="auto" r:id="rId38">
            <p14:nvContentPartPr>
              <p14:cNvPr id="1048968" name=""/>
              <p14:cNvContentPartPr/>
              <p14:nvPr/>
            </p14:nvContentPartPr>
            <p14:xfrm>
              <a:off x="9129641" y="5702255"/>
              <a:ext cx="11145" cy="611185"/>
            </p14:xfrm>
          </p:contentPart>
        </mc:Choice>
        <mc:Fallback>
          <p:sp>
            <p:nvSpPr>
              <p:cNvPr id="1048968" name=""/>
              <p:cNvSpPr/>
              <p:nvPr/>
            </p:nvSpPr>
            <p:spPr>
              <a:xfrm>
                <a:off x="9129641" y="5702255"/>
                <a:ext cx="11145" cy="611185"/>
              </a:xfrm>
            </p:spPr>
          </p:sp>
        </mc:Fallback>
      </mc:AlternateContent>
      <mc:AlternateContent xmlns:mc="http://schemas.openxmlformats.org/markup-compatibility/2006">
        <mc:Choice xmlns:p14="http://schemas.microsoft.com/office/powerpoint/2010/main" Requires="p14">
          <p:contentPart p14:bwMode="auto" r:id="rId39">
            <p14:nvContentPartPr>
              <p14:cNvPr id="1048969" name=""/>
              <p14:cNvContentPartPr/>
              <p14:nvPr/>
            </p14:nvContentPartPr>
            <p14:xfrm>
              <a:off x="9046059" y="4809931"/>
              <a:ext cx="89155" cy="2279117"/>
            </p14:xfrm>
          </p:contentPart>
        </mc:Choice>
        <mc:Fallback>
          <p:sp>
            <p:nvSpPr>
              <p:cNvPr id="1048969" name=""/>
              <p:cNvSpPr/>
              <p:nvPr/>
            </p:nvSpPr>
            <p:spPr>
              <a:xfrm>
                <a:off x="9046059" y="4809931"/>
                <a:ext cx="89155" cy="2279117"/>
              </a:xfrm>
            </p:spPr>
          </p:sp>
        </mc:Fallback>
      </mc:AlternateContent>
      <mc:AlternateContent xmlns:mc="http://schemas.openxmlformats.org/markup-compatibility/2006">
        <mc:Choice xmlns:p14="http://schemas.microsoft.com/office/powerpoint/2010/main" Requires="p14">
          <p:contentPart p14:bwMode="auto" r:id="rId40">
            <p14:nvContentPartPr>
              <p14:cNvPr id="1048970" name=""/>
              <p14:cNvContentPartPr/>
              <p14:nvPr/>
            </p14:nvContentPartPr>
            <p14:xfrm>
              <a:off x="7502567" y="5207750"/>
              <a:ext cx="395624" cy="405605"/>
            </p14:xfrm>
          </p:contentPart>
        </mc:Choice>
        <mc:Fallback>
          <p:sp>
            <p:nvSpPr>
              <p:cNvPr id="1048970" name=""/>
              <p:cNvSpPr/>
              <p:nvPr/>
            </p:nvSpPr>
            <p:spPr>
              <a:xfrm>
                <a:off x="7502567" y="5207750"/>
                <a:ext cx="395624" cy="405605"/>
              </a:xfrm>
            </p:spPr>
          </p:sp>
        </mc:Fallback>
      </mc:AlternateContent>
      <mc:AlternateContent xmlns:mc="http://schemas.openxmlformats.org/markup-compatibility/2006">
        <mc:Choice xmlns:p14="http://schemas.microsoft.com/office/powerpoint/2010/main" Requires="p14">
          <p:contentPart p14:bwMode="auto" r:id="rId41">
            <p14:nvContentPartPr>
              <p14:cNvPr id="1048971" name=""/>
              <p14:cNvContentPartPr/>
              <p14:nvPr/>
            </p14:nvContentPartPr>
            <p14:xfrm>
              <a:off x="8550136" y="5135519"/>
              <a:ext cx="351046" cy="377823"/>
            </p14:xfrm>
          </p:contentPart>
        </mc:Choice>
        <mc:Fallback>
          <p:sp>
            <p:nvSpPr>
              <p:cNvPr id="1048971" name=""/>
              <p:cNvSpPr/>
              <p:nvPr/>
            </p:nvSpPr>
            <p:spPr>
              <a:xfrm>
                <a:off x="8550136" y="5135519"/>
                <a:ext cx="351046" cy="377823"/>
              </a:xfrm>
            </p:spPr>
          </p:sp>
        </mc:Fallback>
      </mc:AlternateContent>
      <mc:AlternateContent xmlns:mc="http://schemas.openxmlformats.org/markup-compatibility/2006">
        <mc:Choice xmlns:p14="http://schemas.microsoft.com/office/powerpoint/2010/main" Requires="p14">
          <p:contentPart p14:bwMode="auto" r:id="rId42">
            <p14:nvContentPartPr>
              <p14:cNvPr id="1048972" name=""/>
              <p14:cNvContentPartPr/>
              <p14:nvPr/>
            </p14:nvContentPartPr>
            <p14:xfrm>
              <a:off x="7619583" y="6241209"/>
              <a:ext cx="323185" cy="255587"/>
            </p14:xfrm>
          </p:contentPart>
        </mc:Choice>
        <mc:Fallback>
          <p:sp>
            <p:nvSpPr>
              <p:cNvPr id="1048972" name=""/>
              <p:cNvSpPr/>
              <p:nvPr/>
            </p:nvSpPr>
            <p:spPr>
              <a:xfrm>
                <a:off x="7619583" y="6241209"/>
                <a:ext cx="323185" cy="255587"/>
              </a:xfrm>
            </p:spPr>
          </p:sp>
        </mc:Fallback>
      </mc:AlternateContent>
      <mc:AlternateContent xmlns:mc="http://schemas.openxmlformats.org/markup-compatibility/2006">
        <mc:Choice xmlns:p14="http://schemas.microsoft.com/office/powerpoint/2010/main" Requires="p14">
          <p:contentPart p14:bwMode="auto" r:id="rId43">
            <p14:nvContentPartPr>
              <p14:cNvPr id="1048973" name=""/>
              <p14:cNvContentPartPr/>
              <p14:nvPr/>
            </p14:nvContentPartPr>
            <p14:xfrm>
              <a:off x="8683868" y="6202316"/>
              <a:ext cx="256320" cy="266699"/>
            </p14:xfrm>
          </p:contentPart>
        </mc:Choice>
        <mc:Fallback>
          <p:sp>
            <p:nvSpPr>
              <p:cNvPr id="1048973" name=""/>
              <p:cNvSpPr/>
              <p:nvPr/>
            </p:nvSpPr>
            <p:spPr>
              <a:xfrm>
                <a:off x="8683868" y="6202316"/>
                <a:ext cx="256320" cy="266699"/>
              </a:xfrm>
            </p:spPr>
          </p:sp>
        </mc:Fallback>
      </mc:AlternateContent>
      <mc:AlternateContent xmlns:mc="http://schemas.openxmlformats.org/markup-compatibility/2006">
        <mc:Choice xmlns:p14="http://schemas.microsoft.com/office/powerpoint/2010/main" Requires="p14">
          <p:contentPart p14:bwMode="auto" r:id="rId44">
            <p14:nvContentPartPr>
              <p14:cNvPr id="1048974" name=""/>
              <p14:cNvContentPartPr/>
              <p14:nvPr/>
            </p14:nvContentPartPr>
            <p14:xfrm>
              <a:off x="8098790" y="6325267"/>
              <a:ext cx="412340" cy="560465"/>
            </p14:xfrm>
          </p:contentPart>
        </mc:Choice>
        <mc:Fallback>
          <p:sp>
            <p:nvSpPr>
              <p:cNvPr id="1048974" name=""/>
              <p:cNvSpPr/>
              <p:nvPr/>
            </p:nvSpPr>
            <p:spPr>
              <a:xfrm>
                <a:off x="8098790" y="6325267"/>
                <a:ext cx="412340" cy="560465"/>
              </a:xfrm>
            </p:spPr>
          </p:sp>
        </mc:Fallback>
      </mc:AlternateContent>
      <p:sp>
        <p:nvSpPr>
          <p:cNvPr id="1048975" name=""/>
          <p:cNvSpPr txBox="1"/>
          <p:nvPr/>
        </p:nvSpPr>
        <p:spPr>
          <a:xfrm>
            <a:off x="7700379" y="5938315"/>
            <a:ext cx="4000000" cy="294640"/>
          </a:xfrm>
          <a:prstGeom prst="rect"/>
        </p:spPr>
        <p:txBody>
          <a:bodyPr rtlCol="0" wrap="square">
            <a:spAutoFit/>
          </a:bodyPr>
          <a:p>
            <a:r>
              <a:rPr sz="1400" lang="ru">
                <a:solidFill>
                  <a:srgbClr val="000000"/>
                </a:solidFill>
              </a:rPr>
              <a:t>М</a:t>
            </a:r>
            <a:r>
              <a:rPr sz="1400" lang="ru">
                <a:solidFill>
                  <a:srgbClr val="000000"/>
                </a:solidFill>
              </a:rPr>
              <a:t>б</a:t>
            </a:r>
            <a:r>
              <a:rPr sz="1400" lang="ru">
                <a:solidFill>
                  <a:srgbClr val="000000"/>
                </a:solidFill>
              </a:rPr>
              <a:t>о</a:t>
            </a:r>
            <a:r>
              <a:rPr sz="1400" lang="ru">
                <a:solidFill>
                  <a:srgbClr val="000000"/>
                </a:solidFill>
              </a:rPr>
              <a:t>у</a:t>
            </a:r>
            <a:r>
              <a:rPr altLang="ru" sz="1400" lang="en-US">
                <a:solidFill>
                  <a:srgbClr val="000000"/>
                </a:solidFill>
              </a:rPr>
              <a:t> </a:t>
            </a:r>
            <a:r>
              <a:rPr altLang="ru" sz="1400" lang="en-US">
                <a:solidFill>
                  <a:srgbClr val="000000"/>
                </a:solidFill>
              </a:rPr>
              <a:t>1</a:t>
            </a:r>
            <a:r>
              <a:rPr altLang="ru" sz="1400" lang="en-US">
                <a:solidFill>
                  <a:srgbClr val="000000"/>
                </a:solidFill>
              </a:rPr>
              <a:t>0</a:t>
            </a:r>
            <a:r>
              <a:rPr altLang="ru" sz="1400" lang="en-US">
                <a:solidFill>
                  <a:srgbClr val="000000"/>
                </a:solidFill>
              </a:rPr>
              <a:t>0</a:t>
            </a:r>
            <a:r>
              <a:rPr altLang="ru" sz="1400" lang="en-US">
                <a:solidFill>
                  <a:srgbClr val="000000"/>
                </a:solidFill>
              </a:rPr>
              <a:t>0</a:t>
            </a:r>
            <a:endParaRPr sz="2800" lang="ru-RU">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8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976" name=""/>
              <p14:cNvContentPartPr/>
              <p14:nvPr/>
            </p14:nvContentPartPr>
            <p14:xfrm>
              <a:off x="274162" y="5801631"/>
              <a:ext cx="2753857" cy="1317443"/>
            </p14:xfrm>
          </p:contentPart>
        </mc:Choice>
        <mc:Fallback>
          <p:sp>
            <p:nvSpPr>
              <p:cNvPr id="1048976" name=""/>
              <p:cNvSpPr/>
              <p:nvPr/>
            </p:nvSpPr>
            <p:spPr>
              <a:xfrm>
                <a:off x="274162" y="5801631"/>
                <a:ext cx="2753857" cy="1317443"/>
              </a:xfrm>
            </p:spPr>
          </p:sp>
        </mc:Fallback>
      </mc:AlternateContent>
      <mc:AlternateContent xmlns:mc="http://schemas.openxmlformats.org/markup-compatibility/2006">
        <mc:Choice xmlns:p14="http://schemas.microsoft.com/office/powerpoint/2010/main" Requires="p14">
          <p:contentPart p14:bwMode="auto" r:id="rId2">
            <p14:nvContentPartPr>
              <p14:cNvPr id="1048977" name=""/>
              <p14:cNvContentPartPr/>
              <p14:nvPr/>
            </p14:nvContentPartPr>
            <p14:xfrm>
              <a:off x="524038" y="5247922"/>
              <a:ext cx="325305" cy="582674"/>
            </p14:xfrm>
          </p:contentPart>
        </mc:Choice>
        <mc:Fallback>
          <p:sp>
            <p:nvSpPr>
              <p:cNvPr id="1048977" name=""/>
              <p:cNvSpPr/>
              <p:nvPr/>
            </p:nvSpPr>
            <p:spPr>
              <a:xfrm>
                <a:off x="524038" y="5247922"/>
                <a:ext cx="325305" cy="582674"/>
              </a:xfrm>
            </p:spPr>
          </p:sp>
        </mc:Fallback>
      </mc:AlternateContent>
      <mc:AlternateContent xmlns:mc="http://schemas.openxmlformats.org/markup-compatibility/2006">
        <mc:Choice xmlns:p14="http://schemas.microsoft.com/office/powerpoint/2010/main" Requires="p14">
          <p:contentPart p14:bwMode="auto" r:id="rId3">
            <p14:nvContentPartPr>
              <p14:cNvPr id="1048978" name=""/>
              <p14:cNvContentPartPr/>
              <p14:nvPr/>
            </p14:nvContentPartPr>
            <p14:xfrm>
              <a:off x="1078262" y="5133790"/>
              <a:ext cx="0" cy="726841"/>
            </p14:xfrm>
          </p:contentPart>
        </mc:Choice>
        <mc:Fallback>
          <p:sp>
            <p:nvSpPr>
              <p:cNvPr id="1048978" name=""/>
              <p:cNvSpPr/>
              <p:nvPr/>
            </p:nvSpPr>
            <p:spPr>
              <a:xfrm>
                <a:off x="1078262" y="5133790"/>
                <a:ext cx="0" cy="726841"/>
              </a:xfrm>
            </p:spPr>
          </p:sp>
        </mc:Fallback>
      </mc:AlternateContent>
      <mc:AlternateContent xmlns:mc="http://schemas.openxmlformats.org/markup-compatibility/2006">
        <mc:Choice xmlns:p14="http://schemas.microsoft.com/office/powerpoint/2010/main" Requires="p14">
          <p:contentPart p14:bwMode="auto" r:id="rId4">
            <p14:nvContentPartPr>
              <p14:cNvPr id="1048979" name=""/>
              <p14:cNvContentPartPr/>
              <p14:nvPr/>
            </p14:nvContentPartPr>
            <p14:xfrm>
              <a:off x="1054166" y="5350040"/>
              <a:ext cx="295185" cy="450521"/>
            </p14:xfrm>
          </p:contentPart>
        </mc:Choice>
        <mc:Fallback>
          <p:sp>
            <p:nvSpPr>
              <p:cNvPr id="1048979" name=""/>
              <p:cNvSpPr/>
              <p:nvPr/>
            </p:nvSpPr>
            <p:spPr>
              <a:xfrm>
                <a:off x="1054166" y="5350040"/>
                <a:ext cx="295185" cy="450521"/>
              </a:xfrm>
            </p:spPr>
          </p:sp>
        </mc:Fallback>
      </mc:AlternateContent>
      <mc:AlternateContent xmlns:mc="http://schemas.openxmlformats.org/markup-compatibility/2006">
        <mc:Choice xmlns:p14="http://schemas.microsoft.com/office/powerpoint/2010/main" Requires="p14">
          <p:contentPart p14:bwMode="auto" r:id="rId5">
            <p14:nvContentPartPr>
              <p14:cNvPr id="1048980" name=""/>
              <p14:cNvContentPartPr/>
              <p14:nvPr/>
            </p14:nvContentPartPr>
            <p14:xfrm>
              <a:off x="1499955" y="4995630"/>
              <a:ext cx="451813" cy="750869"/>
            </p14:xfrm>
          </p:contentPart>
        </mc:Choice>
        <mc:Fallback>
          <p:sp>
            <p:nvSpPr>
              <p:cNvPr id="1048980" name=""/>
              <p:cNvSpPr/>
              <p:nvPr/>
            </p:nvSpPr>
            <p:spPr>
              <a:xfrm>
                <a:off x="1499955" y="4995630"/>
                <a:ext cx="451813" cy="750869"/>
              </a:xfrm>
            </p:spPr>
          </p:sp>
        </mc:Fallback>
      </mc:AlternateContent>
      <mc:AlternateContent xmlns:mc="http://schemas.openxmlformats.org/markup-compatibility/2006">
        <mc:Choice xmlns:p14="http://schemas.microsoft.com/office/powerpoint/2010/main" Requires="p14">
          <p:contentPart p14:bwMode="auto" r:id="rId6">
            <p14:nvContentPartPr>
              <p14:cNvPr id="1048981" name=""/>
              <p14:cNvContentPartPr/>
              <p14:nvPr/>
            </p14:nvContentPartPr>
            <p14:xfrm>
              <a:off x="2144543" y="4977609"/>
              <a:ext cx="349303" cy="804931"/>
            </p14:xfrm>
          </p:contentPart>
        </mc:Choice>
        <mc:Fallback>
          <p:sp>
            <p:nvSpPr>
              <p:cNvPr id="1048981" name=""/>
              <p:cNvSpPr/>
              <p:nvPr/>
            </p:nvSpPr>
            <p:spPr>
              <a:xfrm>
                <a:off x="2144543" y="4977609"/>
                <a:ext cx="349303" cy="804931"/>
              </a:xfrm>
            </p:spPr>
          </p:sp>
        </mc:Fallback>
      </mc:AlternateContent>
      <mc:AlternateContent xmlns:mc="http://schemas.openxmlformats.org/markup-compatibility/2006">
        <mc:Choice xmlns:p14="http://schemas.microsoft.com/office/powerpoint/2010/main" Requires="p14">
          <p:contentPart p14:bwMode="auto" r:id="rId7">
            <p14:nvContentPartPr>
              <p14:cNvPr id="1048982" name=""/>
              <p14:cNvContentPartPr/>
              <p14:nvPr/>
            </p14:nvContentPartPr>
            <p14:xfrm>
              <a:off x="846780" y="6246038"/>
              <a:ext cx="1450213" cy="701891"/>
            </p14:xfrm>
          </p:contentPart>
        </mc:Choice>
        <mc:Fallback>
          <p:sp>
            <p:nvSpPr>
              <p:cNvPr id="1048982" name=""/>
              <p:cNvSpPr/>
              <p:nvPr/>
            </p:nvSpPr>
            <p:spPr>
              <a:xfrm>
                <a:off x="846780" y="6246038"/>
                <a:ext cx="1450213" cy="701891"/>
              </a:xfrm>
            </p:spPr>
          </p:sp>
        </mc:Fallback>
      </mc:AlternateContent>
      <mc:AlternateContent xmlns:mc="http://schemas.openxmlformats.org/markup-compatibility/2006">
        <mc:Choice xmlns:p14="http://schemas.microsoft.com/office/powerpoint/2010/main" Requires="p14">
          <p:contentPart p14:bwMode="auto" r:id="rId8">
            <p14:nvContentPartPr>
              <p14:cNvPr id="1048983" name=""/>
              <p14:cNvContentPartPr/>
              <p14:nvPr/>
            </p14:nvContentPartPr>
            <p14:xfrm>
              <a:off x="3600637" y="5973278"/>
              <a:ext cx="1175758" cy="1247411"/>
            </p14:xfrm>
          </p:contentPart>
        </mc:Choice>
        <mc:Fallback>
          <p:sp>
            <p:nvSpPr>
              <p:cNvPr id="1048983" name=""/>
              <p:cNvSpPr/>
              <p:nvPr/>
            </p:nvSpPr>
            <p:spPr>
              <a:xfrm>
                <a:off x="3600637" y="5973278"/>
                <a:ext cx="1175758" cy="1247411"/>
              </a:xfrm>
            </p:spPr>
          </p:sp>
        </mc:Fallback>
      </mc:AlternateContent>
      <mc:AlternateContent xmlns:mc="http://schemas.openxmlformats.org/markup-compatibility/2006">
        <mc:Choice xmlns:p14="http://schemas.microsoft.com/office/powerpoint/2010/main" Requires="p14">
          <p:contentPart p14:bwMode="auto" r:id="rId9">
            <p14:nvContentPartPr>
              <p14:cNvPr id="1048984" name=""/>
              <p14:cNvContentPartPr/>
              <p14:nvPr/>
            </p14:nvContentPartPr>
            <p14:xfrm>
              <a:off x="3605833" y="5019943"/>
              <a:ext cx="1047463" cy="1016427"/>
            </p14:xfrm>
          </p:contentPart>
        </mc:Choice>
        <mc:Fallback>
          <p:sp>
            <p:nvSpPr>
              <p:cNvPr id="1048984" name=""/>
              <p:cNvSpPr/>
              <p:nvPr/>
            </p:nvSpPr>
            <p:spPr>
              <a:xfrm>
                <a:off x="3605833" y="5019943"/>
                <a:ext cx="1047463" cy="1016427"/>
              </a:xfrm>
            </p:spPr>
          </p:sp>
        </mc:Fallback>
      </mc:AlternateContent>
      <mc:AlternateContent xmlns:mc="http://schemas.openxmlformats.org/markup-compatibility/2006">
        <mc:Choice xmlns:p14="http://schemas.microsoft.com/office/powerpoint/2010/main" Requires="p14">
          <p:contentPart p14:bwMode="auto" r:id="rId10">
            <p14:nvContentPartPr>
              <p14:cNvPr id="1048985" name=""/>
              <p14:cNvContentPartPr/>
              <p14:nvPr/>
            </p14:nvContentPartPr>
            <p14:xfrm>
              <a:off x="4329169" y="5486410"/>
              <a:ext cx="46980" cy="501034"/>
            </p14:xfrm>
          </p:contentPart>
        </mc:Choice>
        <mc:Fallback>
          <p:sp>
            <p:nvSpPr>
              <p:cNvPr id="1048985" name=""/>
              <p:cNvSpPr/>
              <p:nvPr/>
            </p:nvSpPr>
            <p:spPr>
              <a:xfrm>
                <a:off x="4329169" y="5486410"/>
                <a:ext cx="46980" cy="501034"/>
              </a:xfrm>
            </p:spPr>
          </p:sp>
        </mc:Fallback>
      </mc:AlternateContent>
      <mc:AlternateContent xmlns:mc="http://schemas.openxmlformats.org/markup-compatibility/2006">
        <mc:Choice xmlns:p14="http://schemas.microsoft.com/office/powerpoint/2010/main" Requires="p14">
          <p:contentPart p14:bwMode="auto" r:id="rId11">
            <p14:nvContentPartPr>
              <p14:cNvPr id="1048986" name=""/>
              <p14:cNvContentPartPr/>
              <p14:nvPr/>
            </p14:nvContentPartPr>
            <p14:xfrm>
              <a:off x="4118455" y="5551060"/>
              <a:ext cx="404264" cy="323248"/>
            </p14:xfrm>
          </p:contentPart>
        </mc:Choice>
        <mc:Fallback>
          <p:sp>
            <p:nvSpPr>
              <p:cNvPr id="1048986" name=""/>
              <p:cNvSpPr/>
              <p:nvPr/>
            </p:nvSpPr>
            <p:spPr>
              <a:xfrm>
                <a:off x="4118455" y="5551060"/>
                <a:ext cx="404264" cy="323248"/>
              </a:xfrm>
            </p:spPr>
          </p:sp>
        </mc:Fallback>
      </mc:AlternateContent>
      <mc:AlternateContent xmlns:mc="http://schemas.openxmlformats.org/markup-compatibility/2006">
        <mc:Choice xmlns:p14="http://schemas.microsoft.com/office/powerpoint/2010/main" Requires="p14">
          <p:contentPart p14:bwMode="auto" r:id="rId12">
            <p14:nvContentPartPr>
              <p14:cNvPr id="1048987" name=""/>
              <p14:cNvContentPartPr/>
              <p14:nvPr/>
            </p14:nvContentPartPr>
            <p14:xfrm>
              <a:off x="5065503" y="4539432"/>
              <a:ext cx="1504937" cy="2519580"/>
            </p14:xfrm>
          </p:contentPart>
        </mc:Choice>
        <mc:Fallback>
          <p:sp>
            <p:nvSpPr>
              <p:cNvPr id="1048987" name=""/>
              <p:cNvSpPr/>
              <p:nvPr/>
            </p:nvSpPr>
            <p:spPr>
              <a:xfrm>
                <a:off x="5065503" y="4539432"/>
                <a:ext cx="1504937" cy="2519580"/>
              </a:xfrm>
            </p:spPr>
          </p:sp>
        </mc:Fallback>
      </mc:AlternateContent>
      <mc:AlternateContent xmlns:mc="http://schemas.openxmlformats.org/markup-compatibility/2006">
        <mc:Choice xmlns:p14="http://schemas.microsoft.com/office/powerpoint/2010/main" Requires="p14">
          <p:contentPart p14:bwMode="auto" r:id="rId13">
            <p14:nvContentPartPr>
              <p14:cNvPr id="1048988" name=""/>
              <p14:cNvContentPartPr/>
              <p14:nvPr/>
            </p14:nvContentPartPr>
            <p14:xfrm>
              <a:off x="5084082" y="4539432"/>
              <a:ext cx="0" cy="463158"/>
            </p14:xfrm>
          </p:contentPart>
        </mc:Choice>
        <mc:Fallback>
          <p:sp>
            <p:nvSpPr>
              <p:cNvPr id="1048988" name=""/>
              <p:cNvSpPr/>
              <p:nvPr/>
            </p:nvSpPr>
            <p:spPr>
              <a:xfrm>
                <a:off x="5084082" y="4539432"/>
                <a:ext cx="0" cy="463158"/>
              </a:xfrm>
            </p:spPr>
          </p:sp>
        </mc:Fallback>
      </mc:AlternateContent>
      <mc:AlternateContent xmlns:mc="http://schemas.openxmlformats.org/markup-compatibility/2006">
        <mc:Choice xmlns:p14="http://schemas.microsoft.com/office/powerpoint/2010/main" Requires="p14">
          <p:contentPart p14:bwMode="auto" r:id="rId14">
            <p14:nvContentPartPr>
              <p14:cNvPr id="1048989" name=""/>
              <p14:cNvContentPartPr/>
              <p14:nvPr/>
            </p14:nvContentPartPr>
            <p14:xfrm>
              <a:off x="5020885" y="5619655"/>
              <a:ext cx="1473580" cy="264155"/>
            </p14:xfrm>
          </p:contentPart>
        </mc:Choice>
        <mc:Fallback>
          <p:sp>
            <p:nvSpPr>
              <p:cNvPr id="1048989" name=""/>
              <p:cNvSpPr/>
              <p:nvPr/>
            </p:nvSpPr>
            <p:spPr>
              <a:xfrm>
                <a:off x="5020885" y="5619655"/>
                <a:ext cx="1473580" cy="264155"/>
              </a:xfrm>
            </p:spPr>
          </p:sp>
        </mc:Fallback>
      </mc:AlternateContent>
      <mc:AlternateContent xmlns:mc="http://schemas.openxmlformats.org/markup-compatibility/2006">
        <mc:Choice xmlns:p14="http://schemas.microsoft.com/office/powerpoint/2010/main" Requires="p14">
          <p:contentPart p14:bwMode="auto" r:id="rId15">
            <p14:nvContentPartPr>
              <p14:cNvPr id="1048990" name=""/>
              <p14:cNvContentPartPr/>
              <p14:nvPr/>
            </p14:nvContentPartPr>
            <p14:xfrm>
              <a:off x="5600383" y="4678602"/>
              <a:ext cx="165570" cy="2179281"/>
            </p14:xfrm>
          </p:contentPart>
        </mc:Choice>
        <mc:Fallback>
          <p:sp>
            <p:nvSpPr>
              <p:cNvPr id="1048990" name=""/>
              <p:cNvSpPr/>
              <p:nvPr/>
            </p:nvSpPr>
            <p:spPr>
              <a:xfrm>
                <a:off x="5600383" y="4678602"/>
                <a:ext cx="165570" cy="2179281"/>
              </a:xfrm>
            </p:spPr>
          </p:sp>
        </mc:Fallback>
      </mc:AlternateContent>
      <mc:AlternateContent xmlns:mc="http://schemas.openxmlformats.org/markup-compatibility/2006">
        <mc:Choice xmlns:p14="http://schemas.microsoft.com/office/powerpoint/2010/main" Requires="p14">
          <p:contentPart p14:bwMode="auto" r:id="rId16">
            <p14:nvContentPartPr>
              <p14:cNvPr id="1048991" name=""/>
              <p14:cNvContentPartPr/>
              <p14:nvPr/>
            </p14:nvContentPartPr>
            <p14:xfrm>
              <a:off x="6080538" y="4711621"/>
              <a:ext cx="33114" cy="2261830"/>
            </p14:xfrm>
          </p:contentPart>
        </mc:Choice>
        <mc:Fallback>
          <p:sp>
            <p:nvSpPr>
              <p:cNvPr id="1048991" name=""/>
              <p:cNvSpPr/>
              <p:nvPr/>
            </p:nvSpPr>
            <p:spPr>
              <a:xfrm>
                <a:off x="6080538" y="4711621"/>
                <a:ext cx="33114" cy="2261830"/>
              </a:xfrm>
            </p:spPr>
          </p:sp>
        </mc:Fallback>
      </mc:AlternateContent>
      <mc:AlternateContent xmlns:mc="http://schemas.openxmlformats.org/markup-compatibility/2006">
        <mc:Choice xmlns:p14="http://schemas.microsoft.com/office/powerpoint/2010/main" Requires="p14">
          <p:contentPart p14:bwMode="auto" r:id="rId17">
            <p14:nvContentPartPr>
              <p14:cNvPr id="1048992" name=""/>
              <p14:cNvContentPartPr/>
              <p14:nvPr/>
            </p14:nvContentPartPr>
            <p14:xfrm>
              <a:off x="5153342" y="5074835"/>
              <a:ext cx="1457022" cy="148587"/>
            </p14:xfrm>
          </p:contentPart>
        </mc:Choice>
        <mc:Fallback>
          <p:sp>
            <p:nvSpPr>
              <p:cNvPr id="1048992" name=""/>
              <p:cNvSpPr/>
              <p:nvPr/>
            </p:nvSpPr>
            <p:spPr>
              <a:xfrm>
                <a:off x="5153342" y="5074835"/>
                <a:ext cx="1457022" cy="148587"/>
              </a:xfrm>
            </p:spPr>
          </p:sp>
        </mc:Fallback>
      </mc:AlternateContent>
      <mc:AlternateContent xmlns:mc="http://schemas.openxmlformats.org/markup-compatibility/2006">
        <mc:Choice xmlns:p14="http://schemas.microsoft.com/office/powerpoint/2010/main" Requires="p14">
          <p:contentPart p14:bwMode="auto" r:id="rId18">
            <p14:nvContentPartPr>
              <p14:cNvPr id="1048993" name=""/>
              <p14:cNvContentPartPr/>
              <p14:nvPr/>
            </p14:nvContentPartPr>
            <p14:xfrm>
              <a:off x="5020885" y="6147966"/>
              <a:ext cx="1556365" cy="247645"/>
            </p14:xfrm>
          </p:contentPart>
        </mc:Choice>
        <mc:Fallback>
          <p:sp>
            <p:nvSpPr>
              <p:cNvPr id="1048993" name=""/>
              <p:cNvSpPr/>
              <p:nvPr/>
            </p:nvSpPr>
            <p:spPr>
              <a:xfrm>
                <a:off x="5020885" y="6147966"/>
                <a:ext cx="1556365" cy="247645"/>
              </a:xfrm>
            </p:spPr>
          </p:sp>
        </mc:Fallback>
      </mc:AlternateContent>
      <mc:AlternateContent xmlns:mc="http://schemas.openxmlformats.org/markup-compatibility/2006">
        <mc:Choice xmlns:p14="http://schemas.microsoft.com/office/powerpoint/2010/main" Requires="p14">
          <p:contentPart p14:bwMode="auto" r:id="rId19">
            <p14:nvContentPartPr>
              <p14:cNvPr id="1048994" name=""/>
              <p14:cNvContentPartPr/>
              <p14:nvPr/>
            </p14:nvContentPartPr>
            <p14:xfrm>
              <a:off x="5269242" y="4744641"/>
              <a:ext cx="198685" cy="2344379"/>
            </p14:xfrm>
          </p:contentPart>
        </mc:Choice>
        <mc:Fallback>
          <p:sp>
            <p:nvSpPr>
              <p:cNvPr id="1048994" name=""/>
              <p:cNvSpPr/>
              <p:nvPr/>
            </p:nvSpPr>
            <p:spPr>
              <a:xfrm>
                <a:off x="5269242" y="4744641"/>
                <a:ext cx="198685" cy="2344379"/>
              </a:xfrm>
            </p:spPr>
          </p:sp>
        </mc:Fallback>
      </mc:AlternateContent>
      <mc:AlternateContent xmlns:mc="http://schemas.openxmlformats.org/markup-compatibility/2006">
        <mc:Choice xmlns:p14="http://schemas.microsoft.com/office/powerpoint/2010/main" Requires="p14">
          <p:contentPart p14:bwMode="auto" r:id="rId20">
            <p14:nvContentPartPr>
              <p14:cNvPr id="1048995" name=""/>
              <p14:cNvContentPartPr/>
              <p14:nvPr/>
            </p14:nvContentPartPr>
            <p14:xfrm>
              <a:off x="5881853" y="4695111"/>
              <a:ext cx="33114" cy="2443438"/>
            </p14:xfrm>
          </p:contentPart>
        </mc:Choice>
        <mc:Fallback>
          <p:sp>
            <p:nvSpPr>
              <p:cNvPr id="1048995" name=""/>
              <p:cNvSpPr/>
              <p:nvPr/>
            </p:nvSpPr>
            <p:spPr>
              <a:xfrm>
                <a:off x="5881853" y="4695111"/>
                <a:ext cx="33114" cy="2443438"/>
              </a:xfrm>
            </p:spPr>
          </p:sp>
        </mc:Fallback>
      </mc:AlternateContent>
      <mc:AlternateContent xmlns:mc="http://schemas.openxmlformats.org/markup-compatibility/2006">
        <mc:Choice xmlns:p14="http://schemas.microsoft.com/office/powerpoint/2010/main" Requires="p14">
          <p:contentPart p14:bwMode="auto" r:id="rId21">
            <p14:nvContentPartPr>
              <p14:cNvPr id="1048996" name=""/>
              <p14:cNvContentPartPr/>
              <p14:nvPr/>
            </p14:nvContentPartPr>
            <p14:xfrm>
              <a:off x="6262666" y="4530014"/>
              <a:ext cx="132456" cy="2608535"/>
            </p14:xfrm>
          </p:contentPart>
        </mc:Choice>
        <mc:Fallback>
          <p:sp>
            <p:nvSpPr>
              <p:cNvPr id="1048996" name=""/>
              <p:cNvSpPr/>
              <p:nvPr/>
            </p:nvSpPr>
            <p:spPr>
              <a:xfrm>
                <a:off x="6262666" y="4530014"/>
                <a:ext cx="132456" cy="2608535"/>
              </a:xfrm>
            </p:spPr>
          </p:sp>
        </mc:Fallback>
      </mc:AlternateContent>
      <mc:AlternateContent xmlns:mc="http://schemas.openxmlformats.org/markup-compatibility/2006">
        <mc:Choice xmlns:p14="http://schemas.microsoft.com/office/powerpoint/2010/main" Requires="p14">
          <p:contentPart p14:bwMode="auto" r:id="rId22">
            <p14:nvContentPartPr>
              <p14:cNvPr id="1048997" name=""/>
              <p14:cNvContentPartPr/>
              <p14:nvPr/>
            </p14:nvContentPartPr>
            <p14:xfrm>
              <a:off x="5139049" y="4833339"/>
              <a:ext cx="1476316" cy="160817"/>
            </p14:xfrm>
          </p:contentPart>
        </mc:Choice>
        <mc:Fallback>
          <p:sp>
            <p:nvSpPr>
              <p:cNvPr id="1048997" name=""/>
              <p:cNvSpPr/>
              <p:nvPr/>
            </p:nvSpPr>
            <p:spPr>
              <a:xfrm>
                <a:off x="5139049" y="4833339"/>
                <a:ext cx="1476316" cy="160817"/>
              </a:xfrm>
            </p:spPr>
          </p:sp>
        </mc:Fallback>
      </mc:AlternateContent>
      <mc:AlternateContent xmlns:mc="http://schemas.openxmlformats.org/markup-compatibility/2006">
        <mc:Choice xmlns:p14="http://schemas.microsoft.com/office/powerpoint/2010/main" Requires="p14">
          <p:contentPart p14:bwMode="auto" r:id="rId23">
            <p14:nvContentPartPr>
              <p14:cNvPr id="1048998" name=""/>
              <p14:cNvContentPartPr/>
              <p14:nvPr/>
            </p14:nvContentPartPr>
            <p14:xfrm>
              <a:off x="5139049" y="5340530"/>
              <a:ext cx="1389474" cy="235040"/>
            </p14:xfrm>
          </p:contentPart>
        </mc:Choice>
        <mc:Fallback>
          <p:sp>
            <p:nvSpPr>
              <p:cNvPr id="1048998" name=""/>
              <p:cNvSpPr/>
              <p:nvPr/>
            </p:nvSpPr>
            <p:spPr>
              <a:xfrm>
                <a:off x="5139049" y="5340530"/>
                <a:ext cx="1389474" cy="235040"/>
              </a:xfrm>
            </p:spPr>
          </p:sp>
        </mc:Fallback>
      </mc:AlternateContent>
      <mc:AlternateContent xmlns:mc="http://schemas.openxmlformats.org/markup-compatibility/2006">
        <mc:Choice xmlns:p14="http://schemas.microsoft.com/office/powerpoint/2010/main" Requires="p14">
          <p:contentPart p14:bwMode="auto" r:id="rId24">
            <p14:nvContentPartPr>
              <p14:cNvPr id="1048999" name=""/>
              <p14:cNvContentPartPr/>
              <p14:nvPr/>
            </p14:nvContentPartPr>
            <p14:xfrm>
              <a:off x="5095483" y="6437379"/>
              <a:ext cx="1618561" cy="292045"/>
            </p14:xfrm>
          </p:contentPart>
        </mc:Choice>
        <mc:Fallback>
          <p:sp>
            <p:nvSpPr>
              <p:cNvPr id="1048999" name=""/>
              <p:cNvSpPr/>
              <p:nvPr/>
            </p:nvSpPr>
            <p:spPr>
              <a:xfrm>
                <a:off x="5095483" y="6437379"/>
                <a:ext cx="1618561" cy="292045"/>
              </a:xfrm>
            </p:spPr>
          </p:sp>
        </mc:Fallback>
      </mc:AlternateContent>
      <mc:AlternateContent xmlns:mc="http://schemas.openxmlformats.org/markup-compatibility/2006">
        <mc:Choice xmlns:p14="http://schemas.microsoft.com/office/powerpoint/2010/main" Requires="p14">
          <p:contentPart p14:bwMode="auto" r:id="rId25">
            <p14:nvContentPartPr>
              <p14:cNvPr id="1049000" name=""/>
              <p14:cNvContentPartPr/>
              <p14:nvPr/>
            </p14:nvContentPartPr>
            <p14:xfrm>
              <a:off x="5152315" y="4785229"/>
              <a:ext cx="0" cy="53678"/>
            </p14:xfrm>
          </p:contentPart>
        </mc:Choice>
        <mc:Fallback>
          <p:sp>
            <p:nvSpPr>
              <p:cNvPr id="1049000" name=""/>
              <p:cNvSpPr/>
              <p:nvPr/>
            </p:nvSpPr>
            <p:spPr>
              <a:xfrm>
                <a:off x="5152315" y="4785229"/>
                <a:ext cx="0" cy="53678"/>
              </a:xfrm>
            </p:spPr>
          </p:sp>
        </mc:Fallback>
      </mc:AlternateContent>
      <mc:AlternateContent xmlns:mc="http://schemas.openxmlformats.org/markup-compatibility/2006">
        <mc:Choice xmlns:p14="http://schemas.microsoft.com/office/powerpoint/2010/main" Requires="p14">
          <p:contentPart p14:bwMode="auto" r:id="rId26">
            <p14:nvContentPartPr>
              <p14:cNvPr id="1049001" name=""/>
              <p14:cNvContentPartPr/>
              <p14:nvPr/>
            </p14:nvContentPartPr>
            <p14:xfrm>
              <a:off x="5152315" y="4777561"/>
              <a:ext cx="0" cy="80516"/>
            </p14:xfrm>
          </p:contentPart>
        </mc:Choice>
        <mc:Fallback>
          <p:sp>
            <p:nvSpPr>
              <p:cNvPr id="1049001" name=""/>
              <p:cNvSpPr/>
              <p:nvPr/>
            </p:nvSpPr>
            <p:spPr>
              <a:xfrm>
                <a:off x="5152315" y="4777561"/>
                <a:ext cx="0" cy="80516"/>
              </a:xfrm>
            </p:spPr>
          </p:sp>
        </mc:Fallback>
      </mc:AlternateContent>
      <mc:AlternateContent xmlns:mc="http://schemas.openxmlformats.org/markup-compatibility/2006">
        <mc:Choice xmlns:p14="http://schemas.microsoft.com/office/powerpoint/2010/main" Requires="p14">
          <p:contentPart p14:bwMode="auto" r:id="rId27">
            <p14:nvContentPartPr>
              <p14:cNvPr id="1049002" name=""/>
              <p14:cNvContentPartPr/>
              <p14:nvPr/>
            </p14:nvContentPartPr>
            <p14:xfrm>
              <a:off x="5144624" y="4743054"/>
              <a:ext cx="42296" cy="126526"/>
            </p14:xfrm>
          </p:contentPart>
        </mc:Choice>
        <mc:Fallback>
          <p:sp>
            <p:nvSpPr>
              <p:cNvPr id="1049002" name=""/>
              <p:cNvSpPr/>
              <p:nvPr/>
            </p:nvSpPr>
            <p:spPr>
              <a:xfrm>
                <a:off x="5144624" y="4743054"/>
                <a:ext cx="42296" cy="126526"/>
              </a:xfrm>
            </p:spPr>
          </p:sp>
        </mc:Fallback>
      </mc:AlternateContent>
      <mc:AlternateContent xmlns:mc="http://schemas.openxmlformats.org/markup-compatibility/2006">
        <mc:Choice xmlns:p14="http://schemas.microsoft.com/office/powerpoint/2010/main" Requires="p14">
          <p:contentPart p14:bwMode="auto" r:id="rId28">
            <p14:nvContentPartPr>
              <p14:cNvPr id="1049003" name=""/>
              <p14:cNvContentPartPr/>
              <p14:nvPr/>
            </p14:nvContentPartPr>
            <p14:xfrm>
              <a:off x="5179231" y="4762225"/>
              <a:ext cx="0" cy="99040"/>
            </p14:xfrm>
          </p:contentPart>
        </mc:Choice>
        <mc:Fallback>
          <p:sp>
            <p:nvSpPr>
              <p:cNvPr id="1049003" name=""/>
              <p:cNvSpPr/>
              <p:nvPr/>
            </p:nvSpPr>
            <p:spPr>
              <a:xfrm>
                <a:off x="5179231" y="4762225"/>
                <a:ext cx="0" cy="99040"/>
              </a:xfrm>
            </p:spPr>
          </p:sp>
        </mc:Fallback>
      </mc:AlternateContent>
      <mc:AlternateContent xmlns:mc="http://schemas.openxmlformats.org/markup-compatibility/2006">
        <mc:Choice xmlns:p14="http://schemas.microsoft.com/office/powerpoint/2010/main" Requires="p14">
          <p:contentPart p14:bwMode="auto" r:id="rId29">
            <p14:nvContentPartPr>
              <p14:cNvPr id="1049004" name=""/>
              <p14:cNvContentPartPr/>
              <p14:nvPr/>
            </p14:nvContentPartPr>
            <p14:xfrm>
              <a:off x="5133089" y="4635699"/>
              <a:ext cx="1372707" cy="509938"/>
            </p14:xfrm>
          </p:contentPart>
        </mc:Choice>
        <mc:Fallback>
          <p:sp>
            <p:nvSpPr>
              <p:cNvPr id="1049004" name=""/>
              <p:cNvSpPr/>
              <p:nvPr/>
            </p:nvSpPr>
            <p:spPr>
              <a:xfrm>
                <a:off x="5133089" y="4635699"/>
                <a:ext cx="1372707" cy="509938"/>
              </a:xfrm>
            </p:spPr>
          </p:sp>
        </mc:Fallback>
      </mc:AlternateContent>
      <mc:AlternateContent xmlns:mc="http://schemas.openxmlformats.org/markup-compatibility/2006">
        <mc:Choice xmlns:p14="http://schemas.microsoft.com/office/powerpoint/2010/main" Requires="p14">
          <p:contentPart p14:bwMode="auto" r:id="rId30">
            <p14:nvContentPartPr>
              <p14:cNvPr id="1049005" name=""/>
              <p14:cNvContentPartPr/>
              <p14:nvPr/>
            </p14:nvContentPartPr>
            <p14:xfrm>
              <a:off x="5578053" y="5055074"/>
              <a:ext cx="364380" cy="2043775"/>
            </p14:xfrm>
          </p:contentPart>
        </mc:Choice>
        <mc:Fallback>
          <p:sp>
            <p:nvSpPr>
              <p:cNvPr id="1049005" name=""/>
              <p:cNvSpPr/>
              <p:nvPr/>
            </p:nvSpPr>
            <p:spPr>
              <a:xfrm>
                <a:off x="5578053" y="5055074"/>
                <a:ext cx="364380" cy="2043775"/>
              </a:xfrm>
            </p:spPr>
          </p:sp>
        </mc:Fallback>
      </mc:AlternateContent>
      <mc:AlternateContent xmlns:mc="http://schemas.openxmlformats.org/markup-compatibility/2006">
        <mc:Choice xmlns:p14="http://schemas.microsoft.com/office/powerpoint/2010/main" Requires="p14">
          <p:contentPart p14:bwMode="auto" r:id="rId31">
            <p14:nvContentPartPr>
              <p14:cNvPr id="1049006" name=""/>
              <p14:cNvContentPartPr/>
              <p14:nvPr/>
            </p14:nvContentPartPr>
            <p14:xfrm>
              <a:off x="5066788" y="4851826"/>
              <a:ext cx="1453517" cy="2317452"/>
            </p14:xfrm>
          </p:contentPart>
        </mc:Choice>
        <mc:Fallback>
          <p:sp>
            <p:nvSpPr>
              <p:cNvPr id="1049006" name=""/>
              <p:cNvSpPr/>
              <p:nvPr/>
            </p:nvSpPr>
            <p:spPr>
              <a:xfrm>
                <a:off x="5066788" y="4851826"/>
                <a:ext cx="1453517" cy="2317452"/>
              </a:xfrm>
            </p:spPr>
          </p:sp>
        </mc:Fallback>
      </mc:AlternateContent>
      <mc:AlternateContent xmlns:mc="http://schemas.openxmlformats.org/markup-compatibility/2006">
        <mc:Choice xmlns:p14="http://schemas.microsoft.com/office/powerpoint/2010/main" Requires="p14">
          <p:contentPart p14:bwMode="auto" r:id="rId32">
            <p14:nvContentPartPr>
              <p14:cNvPr id="1049007" name=""/>
              <p14:cNvContentPartPr/>
              <p14:nvPr/>
            </p14:nvContentPartPr>
            <p14:xfrm>
              <a:off x="5180647" y="4839812"/>
              <a:ext cx="1525842" cy="2152269"/>
            </p14:xfrm>
          </p:contentPart>
        </mc:Choice>
        <mc:Fallback>
          <p:sp>
            <p:nvSpPr>
              <p:cNvPr id="1049007" name=""/>
              <p:cNvSpPr/>
              <p:nvPr/>
            </p:nvSpPr>
            <p:spPr>
              <a:xfrm>
                <a:off x="5180647" y="4839812"/>
                <a:ext cx="1525842" cy="2152269"/>
              </a:xfrm>
            </p:spPr>
          </p:sp>
        </mc:Fallback>
      </mc:AlternateContent>
      <mc:AlternateContent xmlns:mc="http://schemas.openxmlformats.org/markup-compatibility/2006">
        <mc:Choice xmlns:p14="http://schemas.microsoft.com/office/powerpoint/2010/main" Requires="p14">
          <p:contentPart p14:bwMode="auto" r:id="rId33">
            <p14:nvContentPartPr>
              <p14:cNvPr id="1049008" name=""/>
              <p14:cNvContentPartPr/>
              <p14:nvPr/>
            </p14:nvContentPartPr>
            <p14:xfrm>
              <a:off x="5446228" y="5789365"/>
              <a:ext cx="147041" cy="1123176"/>
            </p14:xfrm>
          </p:contentPart>
        </mc:Choice>
        <mc:Fallback>
          <p:sp>
            <p:nvSpPr>
              <p:cNvPr id="1049008" name=""/>
              <p:cNvSpPr/>
              <p:nvPr/>
            </p:nvSpPr>
            <p:spPr>
              <a:xfrm>
                <a:off x="5446228" y="5789365"/>
                <a:ext cx="147041" cy="1123176"/>
              </a:xfrm>
            </p:spPr>
          </p:sp>
        </mc:Fallback>
      </mc:AlternateContent>
      <mc:AlternateContent xmlns:mc="http://schemas.openxmlformats.org/markup-compatibility/2006">
        <mc:Choice xmlns:p14="http://schemas.microsoft.com/office/powerpoint/2010/main" Requires="p14">
          <p:contentPart p14:bwMode="auto" r:id="rId34">
            <p14:nvContentPartPr>
              <p14:cNvPr id="1049009" name=""/>
              <p14:cNvContentPartPr/>
              <p14:nvPr/>
            </p14:nvContentPartPr>
            <p14:xfrm>
              <a:off x="7274565" y="4731281"/>
              <a:ext cx="2818542" cy="2054975"/>
            </p14:xfrm>
          </p:contentPart>
        </mc:Choice>
        <mc:Fallback>
          <p:sp>
            <p:nvSpPr>
              <p:cNvPr id="1049009" name=""/>
              <p:cNvSpPr/>
              <p:nvPr/>
            </p:nvSpPr>
            <p:spPr>
              <a:xfrm>
                <a:off x="7274565" y="4731281"/>
                <a:ext cx="2818542" cy="2054975"/>
              </a:xfrm>
            </p:spPr>
          </p:sp>
        </mc:Fallback>
      </mc:AlternateContent>
      <mc:AlternateContent xmlns:mc="http://schemas.openxmlformats.org/markup-compatibility/2006">
        <mc:Choice xmlns:p14="http://schemas.microsoft.com/office/powerpoint/2010/main" Requires="p14">
          <p:contentPart p14:bwMode="auto" r:id="rId35">
            <p14:nvContentPartPr>
              <p14:cNvPr id="1049010" name=""/>
              <p14:cNvContentPartPr/>
              <p14:nvPr/>
            </p14:nvContentPartPr>
            <p14:xfrm>
              <a:off x="7246145" y="5815188"/>
              <a:ext cx="2386542" cy="148115"/>
            </p14:xfrm>
          </p:contentPart>
        </mc:Choice>
        <mc:Fallback>
          <p:sp>
            <p:nvSpPr>
              <p:cNvPr id="1049010" name=""/>
              <p:cNvSpPr/>
              <p:nvPr/>
            </p:nvSpPr>
            <p:spPr>
              <a:xfrm>
                <a:off x="7246145" y="5815188"/>
                <a:ext cx="2386542" cy="148115"/>
              </a:xfrm>
            </p:spPr>
          </p:sp>
        </mc:Fallback>
      </mc:AlternateContent>
      <mc:AlternateContent xmlns:mc="http://schemas.openxmlformats.org/markup-compatibility/2006">
        <mc:Choice xmlns:p14="http://schemas.microsoft.com/office/powerpoint/2010/main" Requires="p14">
          <p:contentPart p14:bwMode="auto" r:id="rId36">
            <p14:nvContentPartPr>
              <p14:cNvPr id="1049011" name=""/>
              <p14:cNvContentPartPr/>
              <p14:nvPr/>
            </p14:nvContentPartPr>
            <p14:xfrm>
              <a:off x="9112925" y="4941051"/>
              <a:ext cx="27861" cy="994565"/>
            </p14:xfrm>
          </p:contentPart>
        </mc:Choice>
        <mc:Fallback>
          <p:sp>
            <p:nvSpPr>
              <p:cNvPr id="1049011" name=""/>
              <p:cNvSpPr/>
              <p:nvPr/>
            </p:nvSpPr>
            <p:spPr>
              <a:xfrm>
                <a:off x="9112925" y="4941051"/>
                <a:ext cx="27861" cy="994565"/>
              </a:xfrm>
            </p:spPr>
          </p:sp>
        </mc:Fallback>
      </mc:AlternateContent>
      <mc:AlternateContent xmlns:mc="http://schemas.openxmlformats.org/markup-compatibility/2006">
        <mc:Choice xmlns:p14="http://schemas.microsoft.com/office/powerpoint/2010/main" Requires="p14">
          <p:contentPart p14:bwMode="auto" r:id="rId37">
            <p14:nvContentPartPr>
              <p14:cNvPr id="1049012" name=""/>
              <p14:cNvContentPartPr/>
              <p14:nvPr/>
            </p14:nvContentPartPr>
            <p14:xfrm>
              <a:off x="9129641" y="5702255"/>
              <a:ext cx="11145" cy="611185"/>
            </p14:xfrm>
          </p:contentPart>
        </mc:Choice>
        <mc:Fallback>
          <p:sp>
            <p:nvSpPr>
              <p:cNvPr id="1049012" name=""/>
              <p:cNvSpPr/>
              <p:nvPr/>
            </p:nvSpPr>
            <p:spPr>
              <a:xfrm>
                <a:off x="9129641" y="5702255"/>
                <a:ext cx="11145" cy="611185"/>
              </a:xfrm>
            </p:spPr>
          </p:sp>
        </mc:Fallback>
      </mc:AlternateContent>
      <mc:AlternateContent xmlns:mc="http://schemas.openxmlformats.org/markup-compatibility/2006">
        <mc:Choice xmlns:p14="http://schemas.microsoft.com/office/powerpoint/2010/main" Requires="p14">
          <p:contentPart p14:bwMode="auto" r:id="rId38">
            <p14:nvContentPartPr>
              <p14:cNvPr id="1049013" name=""/>
              <p14:cNvContentPartPr/>
              <p14:nvPr/>
            </p14:nvContentPartPr>
            <p14:xfrm>
              <a:off x="9046059" y="4809931"/>
              <a:ext cx="89155" cy="2279117"/>
            </p14:xfrm>
          </p:contentPart>
        </mc:Choice>
        <mc:Fallback>
          <p:sp>
            <p:nvSpPr>
              <p:cNvPr id="1049013" name=""/>
              <p:cNvSpPr/>
              <p:nvPr/>
            </p:nvSpPr>
            <p:spPr>
              <a:xfrm>
                <a:off x="9046059" y="4809931"/>
                <a:ext cx="89155" cy="2279117"/>
              </a:xfrm>
            </p:spPr>
          </p:sp>
        </mc:Fallback>
      </mc:AlternateContent>
      <mc:AlternateContent xmlns:mc="http://schemas.openxmlformats.org/markup-compatibility/2006">
        <mc:Choice xmlns:p14="http://schemas.microsoft.com/office/powerpoint/2010/main" Requires="p14">
          <p:contentPart p14:bwMode="auto" r:id="rId39">
            <p14:nvContentPartPr>
              <p14:cNvPr id="1049014" name=""/>
              <p14:cNvContentPartPr/>
              <p14:nvPr/>
            </p14:nvContentPartPr>
            <p14:xfrm>
              <a:off x="7502567" y="5207750"/>
              <a:ext cx="395624" cy="405605"/>
            </p14:xfrm>
          </p:contentPart>
        </mc:Choice>
        <mc:Fallback>
          <p:sp>
            <p:nvSpPr>
              <p:cNvPr id="1049014" name=""/>
              <p:cNvSpPr/>
              <p:nvPr/>
            </p:nvSpPr>
            <p:spPr>
              <a:xfrm>
                <a:off x="7502567" y="5207750"/>
                <a:ext cx="395624" cy="405605"/>
              </a:xfrm>
            </p:spPr>
          </p:sp>
        </mc:Fallback>
      </mc:AlternateContent>
      <mc:AlternateContent xmlns:mc="http://schemas.openxmlformats.org/markup-compatibility/2006">
        <mc:Choice xmlns:p14="http://schemas.microsoft.com/office/powerpoint/2010/main" Requires="p14">
          <p:contentPart p14:bwMode="auto" r:id="rId40">
            <p14:nvContentPartPr>
              <p14:cNvPr id="1049015" name=""/>
              <p14:cNvContentPartPr/>
              <p14:nvPr/>
            </p14:nvContentPartPr>
            <p14:xfrm>
              <a:off x="8550136" y="5135519"/>
              <a:ext cx="351046" cy="377823"/>
            </p14:xfrm>
          </p:contentPart>
        </mc:Choice>
        <mc:Fallback>
          <p:sp>
            <p:nvSpPr>
              <p:cNvPr id="1049015" name=""/>
              <p:cNvSpPr/>
              <p:nvPr/>
            </p:nvSpPr>
            <p:spPr>
              <a:xfrm>
                <a:off x="8550136" y="5135519"/>
                <a:ext cx="351046" cy="377823"/>
              </a:xfrm>
            </p:spPr>
          </p:sp>
        </mc:Fallback>
      </mc:AlternateContent>
      <mc:AlternateContent xmlns:mc="http://schemas.openxmlformats.org/markup-compatibility/2006">
        <mc:Choice xmlns:p14="http://schemas.microsoft.com/office/powerpoint/2010/main" Requires="p14">
          <p:contentPart p14:bwMode="auto" r:id="rId41">
            <p14:nvContentPartPr>
              <p14:cNvPr id="1049016" name=""/>
              <p14:cNvContentPartPr/>
              <p14:nvPr/>
            </p14:nvContentPartPr>
            <p14:xfrm>
              <a:off x="7619583" y="6241209"/>
              <a:ext cx="323185" cy="255587"/>
            </p14:xfrm>
          </p:contentPart>
        </mc:Choice>
        <mc:Fallback>
          <p:sp>
            <p:nvSpPr>
              <p:cNvPr id="1049016" name=""/>
              <p:cNvSpPr/>
              <p:nvPr/>
            </p:nvSpPr>
            <p:spPr>
              <a:xfrm>
                <a:off x="7619583" y="6241209"/>
                <a:ext cx="323185" cy="255587"/>
              </a:xfrm>
            </p:spPr>
          </p:sp>
        </mc:Fallback>
      </mc:AlternateContent>
      <mc:AlternateContent xmlns:mc="http://schemas.openxmlformats.org/markup-compatibility/2006">
        <mc:Choice xmlns:p14="http://schemas.microsoft.com/office/powerpoint/2010/main" Requires="p14">
          <p:contentPart p14:bwMode="auto" r:id="rId42">
            <p14:nvContentPartPr>
              <p14:cNvPr id="1049017" name=""/>
              <p14:cNvContentPartPr/>
              <p14:nvPr/>
            </p14:nvContentPartPr>
            <p14:xfrm>
              <a:off x="8683868" y="6202316"/>
              <a:ext cx="256320" cy="266699"/>
            </p14:xfrm>
          </p:contentPart>
        </mc:Choice>
        <mc:Fallback>
          <p:sp>
            <p:nvSpPr>
              <p:cNvPr id="1049017" name=""/>
              <p:cNvSpPr/>
              <p:nvPr/>
            </p:nvSpPr>
            <p:spPr>
              <a:xfrm>
                <a:off x="8683868" y="6202316"/>
                <a:ext cx="256320" cy="266699"/>
              </a:xfrm>
            </p:spPr>
          </p:sp>
        </mc:Fallback>
      </mc:AlternateContent>
      <mc:AlternateContent xmlns:mc="http://schemas.openxmlformats.org/markup-compatibility/2006">
        <mc:Choice xmlns:p14="http://schemas.microsoft.com/office/powerpoint/2010/main" Requires="p14">
          <p:contentPart p14:bwMode="auto" r:id="rId43">
            <p14:nvContentPartPr>
              <p14:cNvPr id="1049018" name=""/>
              <p14:cNvContentPartPr/>
              <p14:nvPr/>
            </p14:nvContentPartPr>
            <p14:xfrm>
              <a:off x="8098790" y="6325267"/>
              <a:ext cx="412340" cy="560465"/>
            </p14:xfrm>
          </p:contentPart>
        </mc:Choice>
        <mc:Fallback>
          <p:sp>
            <p:nvSpPr>
              <p:cNvPr id="1049018" name=""/>
              <p:cNvSpPr/>
              <p:nvPr/>
            </p:nvSpPr>
            <p:spPr>
              <a:xfrm>
                <a:off x="8098790" y="6325267"/>
                <a:ext cx="412340" cy="560465"/>
              </a:xfrm>
            </p:spPr>
          </p:sp>
        </mc:Fallback>
      </mc:AlternateContent>
      <p:sp>
        <p:nvSpPr>
          <p:cNvPr id="1049019" name=""/>
          <p:cNvSpPr txBox="1"/>
          <p:nvPr/>
        </p:nvSpPr>
        <p:spPr>
          <a:xfrm>
            <a:off x="7700379" y="5938315"/>
            <a:ext cx="4000000" cy="294640"/>
          </a:xfrm>
          <a:prstGeom prst="rect"/>
        </p:spPr>
        <p:txBody>
          <a:bodyPr rtlCol="0" wrap="square">
            <a:spAutoFit/>
          </a:bodyPr>
          <a:p>
            <a:r>
              <a:rPr sz="1400" lang="ru">
                <a:solidFill>
                  <a:srgbClr val="000000"/>
                </a:solidFill>
              </a:rPr>
              <a:t>М</a:t>
            </a:r>
            <a:r>
              <a:rPr sz="1400" lang="ru">
                <a:solidFill>
                  <a:srgbClr val="000000"/>
                </a:solidFill>
              </a:rPr>
              <a:t>б</a:t>
            </a:r>
            <a:r>
              <a:rPr sz="1400" lang="ru">
                <a:solidFill>
                  <a:srgbClr val="000000"/>
                </a:solidFill>
              </a:rPr>
              <a:t>о</a:t>
            </a:r>
            <a:r>
              <a:rPr sz="1400" lang="ru">
                <a:solidFill>
                  <a:srgbClr val="000000"/>
                </a:solidFill>
              </a:rPr>
              <a:t>у</a:t>
            </a:r>
            <a:r>
              <a:rPr altLang="ru" sz="1400" lang="en-US">
                <a:solidFill>
                  <a:srgbClr val="000000"/>
                </a:solidFill>
              </a:rPr>
              <a:t> </a:t>
            </a:r>
            <a:r>
              <a:rPr altLang="ru" sz="1400" lang="en-US">
                <a:solidFill>
                  <a:srgbClr val="000000"/>
                </a:solidFill>
              </a:rPr>
              <a:t>1</a:t>
            </a:r>
            <a:r>
              <a:rPr altLang="ru" sz="1400" lang="en-US">
                <a:solidFill>
                  <a:srgbClr val="000000"/>
                </a:solidFill>
              </a:rPr>
              <a:t>0</a:t>
            </a:r>
            <a:r>
              <a:rPr altLang="ru" sz="1400" lang="en-US">
                <a:solidFill>
                  <a:srgbClr val="000000"/>
                </a:solidFill>
              </a:rPr>
              <a:t>0</a:t>
            </a:r>
            <a:r>
              <a:rPr altLang="ru" sz="1400" lang="en-US">
                <a:solidFill>
                  <a:srgbClr val="000000"/>
                </a:solidFill>
              </a:rPr>
              <a:t>0</a:t>
            </a:r>
            <a:endParaRPr sz="2800" lang="ru-RU">
              <a:solidFill>
                <a:srgbClr val="000000"/>
              </a:solidFill>
            </a:endParaRPr>
          </a:p>
        </p:txBody>
      </p:sp>
      <p:pic>
        <p:nvPicPr>
          <p:cNvPr id="2097161" name=""/>
          <p:cNvPicPr>
            <a:picLocks/>
          </p:cNvPicPr>
          <p:nvPr/>
        </p:nvPicPr>
        <p:blipFill>
          <a:blip xmlns:r="http://schemas.openxmlformats.org/officeDocument/2006/relationships" r:embed="rId44"/>
          <a:stretch>
            <a:fillRect/>
          </a:stretch>
        </p:blipFill>
        <p:spPr>
          <a:xfrm rot="0" flipH="0">
            <a:off x="3109955" y="6389201"/>
            <a:ext cx="501774" cy="468798"/>
          </a:xfrm>
          <a:prstGeom prst="rect"/>
        </p:spPr>
      </p:pic>
      <p:pic>
        <p:nvPicPr>
          <p:cNvPr id="2097162" name=""/>
          <p:cNvPicPr>
            <a:picLocks/>
          </p:cNvPicPr>
          <p:nvPr/>
        </p:nvPicPr>
        <p:blipFill>
          <a:blip xmlns:r="http://schemas.openxmlformats.org/officeDocument/2006/relationships" r:embed="rId45"/>
          <a:stretch>
            <a:fillRect/>
          </a:stretch>
        </p:blipFill>
        <p:spPr>
          <a:xfrm rot="0" flipH="0">
            <a:off x="4110797" y="6394130"/>
            <a:ext cx="501774" cy="468798"/>
          </a:xfrm>
          <a:prstGeom prst="rect"/>
        </p:spPr>
      </p:pic>
      <p:pic>
        <p:nvPicPr>
          <p:cNvPr id="2097163" name=""/>
          <p:cNvPicPr>
            <a:picLocks/>
          </p:cNvPicPr>
          <p:nvPr/>
        </p:nvPicPr>
        <p:blipFill>
          <a:blip xmlns:r="http://schemas.openxmlformats.org/officeDocument/2006/relationships" r:embed="rId46"/>
          <a:stretch>
            <a:fillRect/>
          </a:stretch>
        </p:blipFill>
        <p:spPr>
          <a:xfrm rot="0" flipH="0">
            <a:off x="3600637" y="6416934"/>
            <a:ext cx="501774" cy="468798"/>
          </a:xfrm>
          <a:prstGeom prst="rect"/>
        </p:spPr>
      </p:pic>
      <p:pic>
        <p:nvPicPr>
          <p:cNvPr id="2097164" name=""/>
          <p:cNvPicPr>
            <a:picLocks/>
          </p:cNvPicPr>
          <p:nvPr/>
        </p:nvPicPr>
        <p:blipFill>
          <a:blip xmlns:r="http://schemas.openxmlformats.org/officeDocument/2006/relationships" r:embed="rId47"/>
          <a:stretch>
            <a:fillRect/>
          </a:stretch>
        </p:blipFill>
        <p:spPr>
          <a:xfrm rot="0" flipH="0">
            <a:off x="4564242" y="6416934"/>
            <a:ext cx="501774" cy="468798"/>
          </a:xfrm>
          <a:prstGeom prst="rect"/>
        </p:spPr>
      </p:pic>
      <p:pic>
        <p:nvPicPr>
          <p:cNvPr id="2097165" name=""/>
          <p:cNvPicPr>
            <a:picLocks/>
          </p:cNvPicPr>
          <p:nvPr/>
        </p:nvPicPr>
        <p:blipFill>
          <a:blip xmlns:r="http://schemas.openxmlformats.org/officeDocument/2006/relationships" r:embed="rId48"/>
          <a:stretch>
            <a:fillRect/>
          </a:stretch>
        </p:blipFill>
        <p:spPr>
          <a:xfrm rot="0" flipH="0">
            <a:off x="5066016" y="6437379"/>
            <a:ext cx="501774" cy="468798"/>
          </a:xfrm>
          <a:prstGeom prst="rect"/>
        </p:spPr>
      </p:pic>
      <p:pic>
        <p:nvPicPr>
          <p:cNvPr id="2097166" name=""/>
          <p:cNvPicPr>
            <a:picLocks/>
          </p:cNvPicPr>
          <p:nvPr/>
        </p:nvPicPr>
        <p:blipFill>
          <a:blip xmlns:r="http://schemas.openxmlformats.org/officeDocument/2006/relationships" r:embed="rId49"/>
          <a:stretch>
            <a:fillRect/>
          </a:stretch>
        </p:blipFill>
        <p:spPr>
          <a:xfrm rot="0" flipH="0">
            <a:off x="5479682" y="6389202"/>
            <a:ext cx="501774" cy="468798"/>
          </a:xfrm>
          <a:prstGeom prst="rect"/>
        </p:spPr>
      </p:pic>
      <p:pic>
        <p:nvPicPr>
          <p:cNvPr id="2097167" name=""/>
          <p:cNvPicPr>
            <a:picLocks/>
          </p:cNvPicPr>
          <p:nvPr/>
        </p:nvPicPr>
        <p:blipFill>
          <a:blip xmlns:r="http://schemas.openxmlformats.org/officeDocument/2006/relationships" r:embed="rId50"/>
          <a:stretch>
            <a:fillRect/>
          </a:stretch>
        </p:blipFill>
        <p:spPr>
          <a:xfrm rot="0" flipH="0">
            <a:off x="2682828" y="6416934"/>
            <a:ext cx="501774" cy="468798"/>
          </a:xfrm>
          <a:prstGeom prst="rect"/>
        </p:spPr>
      </p:pic>
      <p:pic>
        <p:nvPicPr>
          <p:cNvPr id="2097168" name=""/>
          <p:cNvPicPr>
            <a:picLocks/>
          </p:cNvPicPr>
          <p:nvPr/>
        </p:nvPicPr>
        <p:blipFill>
          <a:blip xmlns:r="http://schemas.openxmlformats.org/officeDocument/2006/relationships" r:embed="rId51"/>
          <a:stretch>
            <a:fillRect/>
          </a:stretch>
        </p:blipFill>
        <p:spPr>
          <a:xfrm rot="0" flipH="0">
            <a:off x="2192478" y="6389201"/>
            <a:ext cx="501774" cy="468798"/>
          </a:xfrm>
          <a:prstGeom prst="rect"/>
        </p:spPr>
      </p:pic>
      <p:pic>
        <p:nvPicPr>
          <p:cNvPr id="2097169" name=""/>
          <p:cNvPicPr>
            <a:picLocks/>
          </p:cNvPicPr>
          <p:nvPr/>
        </p:nvPicPr>
        <p:blipFill>
          <a:blip xmlns:r="http://schemas.openxmlformats.org/officeDocument/2006/relationships" r:embed="rId52"/>
          <a:stretch>
            <a:fillRect/>
          </a:stretch>
        </p:blipFill>
        <p:spPr>
          <a:xfrm rot="0" flipH="0">
            <a:off x="1551526" y="6389201"/>
            <a:ext cx="501774" cy="468798"/>
          </a:xfrm>
          <a:prstGeom prst="rect"/>
        </p:spPr>
      </p:pic>
      <p:pic>
        <p:nvPicPr>
          <p:cNvPr id="2097170" name=""/>
          <p:cNvPicPr>
            <a:picLocks/>
          </p:cNvPicPr>
          <p:nvPr/>
        </p:nvPicPr>
        <p:blipFill>
          <a:blip xmlns:r="http://schemas.openxmlformats.org/officeDocument/2006/relationships" r:embed="rId53"/>
          <a:stretch>
            <a:fillRect/>
          </a:stretch>
        </p:blipFill>
        <p:spPr>
          <a:xfrm rot="0" flipH="0">
            <a:off x="1029694" y="6389084"/>
            <a:ext cx="501774" cy="468798"/>
          </a:xfrm>
          <a:prstGeom prst="rect"/>
        </p:spPr>
      </p:pic>
      <p:pic>
        <p:nvPicPr>
          <p:cNvPr id="2097171" name=""/>
          <p:cNvPicPr>
            <a:picLocks/>
          </p:cNvPicPr>
          <p:nvPr/>
        </p:nvPicPr>
        <p:blipFill>
          <a:blip xmlns:r="http://schemas.openxmlformats.org/officeDocument/2006/relationships" r:embed="rId54"/>
          <a:stretch>
            <a:fillRect/>
          </a:stretch>
        </p:blipFill>
        <p:spPr>
          <a:xfrm rot="0" flipH="0">
            <a:off x="435803" y="6389084"/>
            <a:ext cx="501774" cy="468798"/>
          </a:xfrm>
          <a:prstGeom prst="rect"/>
        </p:spPr>
      </p:pic>
      <p:sp>
        <p:nvSpPr>
          <p:cNvPr id="1049020" name=""/>
          <p:cNvSpPr txBox="1"/>
          <p:nvPr/>
        </p:nvSpPr>
        <p:spPr>
          <a:xfrm>
            <a:off x="8511130" y="0"/>
            <a:ext cx="4000000" cy="205740"/>
          </a:xfrm>
          <a:prstGeom prst="rect"/>
        </p:spPr>
        <p:txBody>
          <a:bodyPr rtlCol="0" wrap="square">
            <a:spAutoFit/>
          </a:bodyPr>
          <a:p>
            <a:r>
              <a:rPr sz="800" lang="ru">
                <a:solidFill>
                  <a:srgbClr val="000000"/>
                </a:solidFill>
                <a:hlinkClick r:id="rId55" action="ppaction://hlinksldjump"/>
              </a:rPr>
              <a:t>С</a:t>
            </a:r>
            <a:r>
              <a:rPr sz="800" lang="ru">
                <a:solidFill>
                  <a:srgbClr val="000000"/>
                </a:solidFill>
                <a:hlinkClick r:id="rId55" action="ppaction://hlinksldjump"/>
              </a:rPr>
              <a:t>е</a:t>
            </a:r>
            <a:r>
              <a:rPr sz="800" lang="ru">
                <a:solidFill>
                  <a:srgbClr val="000000"/>
                </a:solidFill>
                <a:hlinkClick r:id="rId55" action="ppaction://hlinksldjump"/>
              </a:rPr>
              <a:t>к</a:t>
            </a:r>
            <a:r>
              <a:rPr sz="800" lang="ru">
                <a:solidFill>
                  <a:srgbClr val="000000"/>
                </a:solidFill>
                <a:hlinkClick r:id="rId55" action="ppaction://hlinksldjump"/>
              </a:rPr>
              <a:t>р</a:t>
            </a:r>
            <a:r>
              <a:rPr sz="800" lang="ru">
                <a:solidFill>
                  <a:srgbClr val="000000"/>
                </a:solidFill>
                <a:hlinkClick r:id="rId55" action="ppaction://hlinksldjump"/>
              </a:rPr>
              <a:t>е</a:t>
            </a:r>
            <a:r>
              <a:rPr sz="800" lang="ru">
                <a:solidFill>
                  <a:srgbClr val="000000"/>
                </a:solidFill>
                <a:hlinkClick r:id="rId55" action="ppaction://hlinksldjump"/>
              </a:rPr>
              <a:t>т</a:t>
            </a:r>
            <a:r>
              <a:rPr sz="800" lang="ru">
                <a:solidFill>
                  <a:srgbClr val="000000"/>
                </a:solidFill>
                <a:hlinkClick r:id="rId55" action="ppaction://hlinksldjump"/>
              </a:rPr>
              <a:t>к</a:t>
            </a:r>
            <a:r>
              <a:rPr sz="800" lang="ru">
                <a:solidFill>
                  <a:srgbClr val="000000"/>
                </a:solidFill>
                <a:hlinkClick r:id="rId55" action="ppaction://hlinksldjump"/>
              </a:rPr>
              <a:t>а</a:t>
            </a:r>
            <a:endParaRPr sz="2800" lang="ru-RU">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82"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21" name=""/>
              <p14:cNvContentPartPr/>
              <p14:nvPr/>
            </p14:nvContentPartPr>
            <p14:xfrm>
              <a:off x="2282415" y="5162574"/>
              <a:ext cx="1661863" cy="1738942"/>
            </p14:xfrm>
          </p:contentPart>
        </mc:Choice>
        <mc:Fallback>
          <p:sp>
            <p:nvSpPr>
              <p:cNvPr id="1049021" name=""/>
              <p:cNvSpPr/>
              <p:nvPr/>
            </p:nvSpPr>
            <p:spPr>
              <a:xfrm>
                <a:off x="2282415" y="5162574"/>
                <a:ext cx="1661863" cy="1738942"/>
              </a:xfrm>
            </p:spPr>
          </p:sp>
        </mc:Fallback>
      </mc:AlternateContent>
      <mc:AlternateContent xmlns:mc="http://schemas.openxmlformats.org/markup-compatibility/2006">
        <mc:Choice xmlns:p14="http://schemas.microsoft.com/office/powerpoint/2010/main" Requires="p14">
          <p:contentPart p14:bwMode="auto" r:id="rId2">
            <p14:nvContentPartPr>
              <p14:cNvPr id="1049022" name=""/>
              <p14:cNvContentPartPr/>
              <p14:nvPr/>
            </p14:nvContentPartPr>
            <p14:xfrm>
              <a:off x="1687427" y="2748513"/>
              <a:ext cx="2708221" cy="2639100"/>
            </p14:xfrm>
          </p:contentPart>
        </mc:Choice>
        <mc:Fallback>
          <p:sp>
            <p:nvSpPr>
              <p:cNvPr id="1049022" name=""/>
              <p:cNvSpPr/>
              <p:nvPr/>
            </p:nvSpPr>
            <p:spPr>
              <a:xfrm>
                <a:off x="1687427" y="2748513"/>
                <a:ext cx="2708221" cy="2639100"/>
              </a:xfrm>
            </p:spPr>
          </p:sp>
        </mc:Fallback>
      </mc:AlternateContent>
      <mc:AlternateContent xmlns:mc="http://schemas.openxmlformats.org/markup-compatibility/2006">
        <mc:Choice xmlns:p14="http://schemas.microsoft.com/office/powerpoint/2010/main" Requires="p14">
          <p:contentPart p14:bwMode="auto" r:id="rId3">
            <p14:nvContentPartPr>
              <p14:cNvPr id="1049023" name=""/>
              <p14:cNvContentPartPr/>
              <p14:nvPr/>
            </p14:nvContentPartPr>
            <p14:xfrm>
              <a:off x="2343965" y="886823"/>
              <a:ext cx="2318401" cy="2209478"/>
            </p14:xfrm>
          </p:contentPart>
        </mc:Choice>
        <mc:Fallback>
          <p:sp>
            <p:nvSpPr>
              <p:cNvPr id="1049023" name=""/>
              <p:cNvSpPr/>
              <p:nvPr/>
            </p:nvSpPr>
            <p:spPr>
              <a:xfrm>
                <a:off x="2343965" y="886823"/>
                <a:ext cx="2318401" cy="2209478"/>
              </a:xfrm>
            </p:spPr>
          </p:sp>
        </mc:Fallback>
      </mc:AlternateContent>
      <mc:AlternateContent xmlns:mc="http://schemas.openxmlformats.org/markup-compatibility/2006">
        <mc:Choice xmlns:p14="http://schemas.microsoft.com/office/powerpoint/2010/main" Requires="p14">
          <p:contentPart p14:bwMode="auto" r:id="rId4">
            <p14:nvContentPartPr>
              <p14:cNvPr id="1049024" name=""/>
              <p14:cNvContentPartPr/>
              <p14:nvPr/>
            </p14:nvContentPartPr>
            <p14:xfrm>
              <a:off x="4230319" y="2886141"/>
              <a:ext cx="1174313" cy="2280278"/>
            </p14:xfrm>
          </p:contentPart>
        </mc:Choice>
        <mc:Fallback>
          <p:sp>
            <p:nvSpPr>
              <p:cNvPr id="1049024" name=""/>
              <p:cNvSpPr/>
              <p:nvPr/>
            </p:nvSpPr>
            <p:spPr>
              <a:xfrm>
                <a:off x="4230319" y="2886141"/>
                <a:ext cx="1174313" cy="2280278"/>
              </a:xfrm>
            </p:spPr>
          </p:sp>
        </mc:Fallback>
      </mc:AlternateContent>
      <mc:AlternateContent xmlns:mc="http://schemas.openxmlformats.org/markup-compatibility/2006">
        <mc:Choice xmlns:p14="http://schemas.microsoft.com/office/powerpoint/2010/main" Requires="p14">
          <p:contentPart p14:bwMode="auto" r:id="rId5">
            <p14:nvContentPartPr>
              <p14:cNvPr id="1049025" name=""/>
              <p14:cNvContentPartPr/>
              <p14:nvPr/>
            </p14:nvContentPartPr>
            <p14:xfrm>
              <a:off x="1016409" y="3046377"/>
              <a:ext cx="1211396" cy="2403537"/>
            </p14:xfrm>
          </p:contentPart>
        </mc:Choice>
        <mc:Fallback>
          <p:sp>
            <p:nvSpPr>
              <p:cNvPr id="1049025" name=""/>
              <p:cNvSpPr/>
              <p:nvPr/>
            </p:nvSpPr>
            <p:spPr>
              <a:xfrm>
                <a:off x="1016409" y="3046377"/>
                <a:ext cx="1211396" cy="2403537"/>
              </a:xfrm>
            </p:spPr>
          </p:sp>
        </mc:Fallback>
      </mc:AlternateContent>
      <mc:AlternateContent xmlns:mc="http://schemas.openxmlformats.org/markup-compatibility/2006">
        <mc:Choice xmlns:p14="http://schemas.microsoft.com/office/powerpoint/2010/main" Requires="p14">
          <p:contentPart p14:bwMode="auto" r:id="rId6">
            <p14:nvContentPartPr>
              <p14:cNvPr id="1049026" name=""/>
              <p14:cNvContentPartPr/>
              <p14:nvPr/>
            </p14:nvContentPartPr>
            <p14:xfrm>
              <a:off x="2957116" y="1320761"/>
              <a:ext cx="519170" cy="258842"/>
            </p14:xfrm>
          </p:contentPart>
        </mc:Choice>
        <mc:Fallback>
          <p:sp>
            <p:nvSpPr>
              <p:cNvPr id="1049026" name=""/>
              <p:cNvSpPr/>
              <p:nvPr/>
            </p:nvSpPr>
            <p:spPr>
              <a:xfrm>
                <a:off x="2957116" y="1320761"/>
                <a:ext cx="519170" cy="258842"/>
              </a:xfrm>
            </p:spPr>
          </p:sp>
        </mc:Fallback>
      </mc:AlternateContent>
      <mc:AlternateContent xmlns:mc="http://schemas.openxmlformats.org/markup-compatibility/2006">
        <mc:Choice xmlns:p14="http://schemas.microsoft.com/office/powerpoint/2010/main" Requires="p14">
          <p:contentPart p14:bwMode="auto" r:id="rId7">
            <p14:nvContentPartPr>
              <p14:cNvPr id="1049027" name=""/>
              <p14:cNvContentPartPr/>
              <p14:nvPr/>
            </p14:nvContentPartPr>
            <p14:xfrm>
              <a:off x="3946011" y="1259132"/>
              <a:ext cx="420280" cy="258842"/>
            </p14:xfrm>
          </p:contentPart>
        </mc:Choice>
        <mc:Fallback>
          <p:sp>
            <p:nvSpPr>
              <p:cNvPr id="1049027" name=""/>
              <p:cNvSpPr/>
              <p:nvPr/>
            </p:nvSpPr>
            <p:spPr>
              <a:xfrm>
                <a:off x="3946011" y="1259132"/>
                <a:ext cx="420280" cy="258842"/>
              </a:xfrm>
            </p:spPr>
          </p:sp>
        </mc:Fallback>
      </mc:AlternateContent>
      <mc:AlternateContent xmlns:mc="http://schemas.openxmlformats.org/markup-compatibility/2006">
        <mc:Choice xmlns:p14="http://schemas.microsoft.com/office/powerpoint/2010/main" Requires="p14">
          <p:contentPart p14:bwMode="auto" r:id="rId8">
            <p14:nvContentPartPr>
              <p14:cNvPr id="1049028" name=""/>
              <p14:cNvContentPartPr/>
              <p14:nvPr/>
            </p14:nvContentPartPr>
            <p14:xfrm>
              <a:off x="2824059" y="2217960"/>
              <a:ext cx="1426723" cy="373623"/>
            </p14:xfrm>
          </p:contentPart>
        </mc:Choice>
        <mc:Fallback>
          <p:sp>
            <p:nvSpPr>
              <p:cNvPr id="1049028" name=""/>
              <p:cNvSpPr/>
              <p:nvPr/>
            </p:nvSpPr>
            <p:spPr>
              <a:xfrm>
                <a:off x="2824059" y="2217960"/>
                <a:ext cx="1426723" cy="373623"/>
              </a:xfrm>
            </p:spPr>
          </p:sp>
        </mc:Fallback>
      </mc:AlternateContent>
      <mc:AlternateContent xmlns:mc="http://schemas.openxmlformats.org/markup-compatibility/2006">
        <mc:Choice xmlns:p14="http://schemas.microsoft.com/office/powerpoint/2010/main" Requires="p14">
          <p:contentPart p14:bwMode="auto" r:id="rId9">
            <p14:nvContentPartPr>
              <p14:cNvPr id="1049029" name=""/>
              <p14:cNvContentPartPr/>
              <p14:nvPr/>
            </p14:nvContentPartPr>
            <p14:xfrm>
              <a:off x="3025818" y="2354476"/>
              <a:ext cx="1152908" cy="488584"/>
            </p14:xfrm>
          </p:contentPart>
        </mc:Choice>
        <mc:Fallback>
          <p:sp>
            <p:nvSpPr>
              <p:cNvPr id="1049029" name=""/>
              <p:cNvSpPr/>
              <p:nvPr/>
            </p:nvSpPr>
            <p:spPr>
              <a:xfrm>
                <a:off x="3025818" y="2354476"/>
                <a:ext cx="1152908" cy="488584"/>
              </a:xfrm>
            </p:spPr>
          </p:sp>
        </mc:Fallback>
      </mc:AlternateContent>
      <mc:AlternateContent xmlns:mc="http://schemas.openxmlformats.org/markup-compatibility/2006">
        <mc:Choice xmlns:p14="http://schemas.microsoft.com/office/powerpoint/2010/main" Requires="p14">
          <p:contentPart p14:bwMode="auto" r:id="rId10">
            <p14:nvContentPartPr>
              <p14:cNvPr id="1049030" name=""/>
              <p14:cNvContentPartPr/>
              <p14:nvPr/>
            </p14:nvContentPartPr>
            <p14:xfrm>
              <a:off x="2579066" y="2771210"/>
              <a:ext cx="619688" cy="1666934"/>
            </p14:xfrm>
          </p:contentPart>
        </mc:Choice>
        <mc:Fallback>
          <p:sp>
            <p:nvSpPr>
              <p:cNvPr id="1049030" name=""/>
              <p:cNvSpPr/>
              <p:nvPr/>
            </p:nvSpPr>
            <p:spPr>
              <a:xfrm>
                <a:off x="2579066" y="2771210"/>
                <a:ext cx="619688" cy="1666934"/>
              </a:xfrm>
            </p:spPr>
          </p:sp>
        </mc:Fallback>
      </mc:AlternateContent>
      <mc:AlternateContent xmlns:mc="http://schemas.openxmlformats.org/markup-compatibility/2006">
        <mc:Choice xmlns:p14="http://schemas.microsoft.com/office/powerpoint/2010/main" Requires="p14">
          <p:contentPart p14:bwMode="auto" r:id="rId11">
            <p14:nvContentPartPr>
              <p14:cNvPr id="1049031" name=""/>
              <p14:cNvContentPartPr/>
              <p14:nvPr/>
            </p14:nvContentPartPr>
            <p14:xfrm>
              <a:off x="3177137" y="2993947"/>
              <a:ext cx="381900" cy="1674119"/>
            </p14:xfrm>
          </p:contentPart>
        </mc:Choice>
        <mc:Fallback>
          <p:sp>
            <p:nvSpPr>
              <p:cNvPr id="1049031" name=""/>
              <p:cNvSpPr/>
              <p:nvPr/>
            </p:nvSpPr>
            <p:spPr>
              <a:xfrm>
                <a:off x="3177137" y="2993947"/>
                <a:ext cx="381900" cy="1674119"/>
              </a:xfrm>
            </p:spPr>
          </p:sp>
        </mc:Fallback>
      </mc:AlternateContent>
      <mc:AlternateContent xmlns:mc="http://schemas.openxmlformats.org/markup-compatibility/2006">
        <mc:Choice xmlns:p14="http://schemas.microsoft.com/office/powerpoint/2010/main" Requires="p14">
          <p:contentPart p14:bwMode="auto" r:id="rId12">
            <p14:nvContentPartPr>
              <p14:cNvPr id="1049032" name=""/>
              <p14:cNvContentPartPr/>
              <p14:nvPr/>
            </p14:nvContentPartPr>
            <p14:xfrm>
              <a:off x="3760797" y="2684989"/>
              <a:ext cx="252198" cy="2141148"/>
            </p14:xfrm>
          </p:contentPart>
        </mc:Choice>
        <mc:Fallback>
          <p:sp>
            <p:nvSpPr>
              <p:cNvPr id="1049032" name=""/>
              <p:cNvSpPr/>
              <p:nvPr/>
            </p:nvSpPr>
            <p:spPr>
              <a:xfrm>
                <a:off x="3760797" y="2684989"/>
                <a:ext cx="252198" cy="2141148"/>
              </a:xfrm>
            </p:spPr>
          </p:sp>
        </mc:Fallback>
      </mc:AlternateContent>
      <mc:AlternateContent xmlns:mc="http://schemas.openxmlformats.org/markup-compatibility/2006">
        <mc:Choice xmlns:p14="http://schemas.microsoft.com/office/powerpoint/2010/main" Requires="p14">
          <p:contentPart p14:bwMode="auto" r:id="rId13">
            <p14:nvContentPartPr>
              <p14:cNvPr id="1049033" name=""/>
              <p14:cNvContentPartPr/>
              <p14:nvPr/>
            </p14:nvContentPartPr>
            <p14:xfrm>
              <a:off x="4606580" y="1509601"/>
              <a:ext cx="1318804" cy="381526"/>
            </p14:xfrm>
          </p:contentPart>
        </mc:Choice>
        <mc:Fallback>
          <p:sp>
            <p:nvSpPr>
              <p:cNvPr id="1049033" name=""/>
              <p:cNvSpPr/>
              <p:nvPr/>
            </p:nvSpPr>
            <p:spPr>
              <a:xfrm>
                <a:off x="4606580" y="1509601"/>
                <a:ext cx="1318804" cy="381526"/>
              </a:xfrm>
            </p:spPr>
          </p:sp>
        </mc:Fallback>
      </mc:AlternateContent>
      <mc:AlternateContent xmlns:mc="http://schemas.openxmlformats.org/markup-compatibility/2006">
        <mc:Choice xmlns:p14="http://schemas.microsoft.com/office/powerpoint/2010/main" Requires="p14">
          <p:contentPart p14:bwMode="auto" r:id="rId14">
            <p14:nvContentPartPr>
              <p14:cNvPr id="1049034" name=""/>
              <p14:cNvContentPartPr/>
              <p14:nvPr/>
            </p14:nvContentPartPr>
            <p14:xfrm>
              <a:off x="5273027" y="381876"/>
              <a:ext cx="2464198" cy="1134068"/>
            </p14:xfrm>
          </p:contentPart>
        </mc:Choice>
        <mc:Fallback>
          <p:sp>
            <p:nvSpPr>
              <p:cNvPr id="1049034" name=""/>
              <p:cNvSpPr/>
              <p:nvPr/>
            </p:nvSpPr>
            <p:spPr>
              <a:xfrm>
                <a:off x="5273027" y="381876"/>
                <a:ext cx="2464198" cy="1134068"/>
              </a:xfrm>
            </p:spPr>
          </p:sp>
        </mc:Fallback>
      </mc:AlternateContent>
      <mc:AlternateContent xmlns:mc="http://schemas.openxmlformats.org/markup-compatibility/2006">
        <mc:Choice xmlns:p14="http://schemas.microsoft.com/office/powerpoint/2010/main" Requires="p14">
          <p:contentPart p14:bwMode="auto" r:id="rId15">
            <p14:nvContentPartPr>
              <p14:cNvPr id="1049035" name=""/>
              <p14:cNvContentPartPr/>
              <p14:nvPr/>
            </p14:nvContentPartPr>
            <p14:xfrm>
              <a:off x="5781829" y="471408"/>
              <a:ext cx="588614" cy="805785"/>
            </p14:xfrm>
          </p:contentPart>
        </mc:Choice>
        <mc:Fallback>
          <p:sp>
            <p:nvSpPr>
              <p:cNvPr id="1049035" name=""/>
              <p:cNvSpPr/>
              <p:nvPr/>
            </p:nvSpPr>
            <p:spPr>
              <a:xfrm>
                <a:off x="5781829" y="471408"/>
                <a:ext cx="588614" cy="805785"/>
              </a:xfrm>
            </p:spPr>
          </p:sp>
        </mc:Fallback>
      </mc:AlternateContent>
      <mc:AlternateContent xmlns:mc="http://schemas.openxmlformats.org/markup-compatibility/2006">
        <mc:Choice xmlns:p14="http://schemas.microsoft.com/office/powerpoint/2010/main" Requires="p14">
          <p:contentPart p14:bwMode="auto" r:id="rId16">
            <p14:nvContentPartPr>
              <p14:cNvPr id="1049036" name=""/>
              <p14:cNvContentPartPr/>
              <p14:nvPr/>
            </p14:nvContentPartPr>
            <p14:xfrm>
              <a:off x="5891571" y="759899"/>
              <a:ext cx="337497" cy="625589"/>
            </p14:xfrm>
          </p:contentPart>
        </mc:Choice>
        <mc:Fallback>
          <p:sp>
            <p:nvSpPr>
              <p:cNvPr id="1049036" name=""/>
              <p:cNvSpPr/>
              <p:nvPr/>
            </p:nvSpPr>
            <p:spPr>
              <a:xfrm>
                <a:off x="5891571" y="759899"/>
                <a:ext cx="337497" cy="625589"/>
              </a:xfrm>
            </p:spPr>
          </p:sp>
        </mc:Fallback>
      </mc:AlternateContent>
      <mc:AlternateContent xmlns:mc="http://schemas.openxmlformats.org/markup-compatibility/2006">
        <mc:Choice xmlns:p14="http://schemas.microsoft.com/office/powerpoint/2010/main" Requires="p14">
          <p:contentPart p14:bwMode="auto" r:id="rId17">
            <p14:nvContentPartPr>
              <p14:cNvPr id="1049037" name=""/>
              <p14:cNvContentPartPr/>
              <p14:nvPr/>
            </p14:nvContentPartPr>
            <p14:xfrm>
              <a:off x="6520091" y="700211"/>
              <a:ext cx="409037" cy="537190"/>
            </p14:xfrm>
          </p:contentPart>
        </mc:Choice>
        <mc:Fallback>
          <p:sp>
            <p:nvSpPr>
              <p:cNvPr id="1049037" name=""/>
              <p:cNvSpPr/>
              <p:nvPr/>
            </p:nvSpPr>
            <p:spPr>
              <a:xfrm>
                <a:off x="6520091" y="700211"/>
                <a:ext cx="409037" cy="537190"/>
              </a:xfrm>
            </p:spPr>
          </p:sp>
        </mc:Fallback>
      </mc:AlternateContent>
      <mc:AlternateContent xmlns:mc="http://schemas.openxmlformats.org/markup-compatibility/2006">
        <mc:Choice xmlns:p14="http://schemas.microsoft.com/office/powerpoint/2010/main" Requires="p14">
          <p:contentPart p14:bwMode="auto" r:id="rId18">
            <p14:nvContentPartPr>
              <p14:cNvPr id="1049038" name=""/>
              <p14:cNvContentPartPr/>
              <p14:nvPr/>
            </p14:nvContentPartPr>
            <p14:xfrm>
              <a:off x="7118682" y="759899"/>
              <a:ext cx="428591" cy="586731"/>
            </p14:xfrm>
          </p:contentPart>
        </mc:Choice>
        <mc:Fallback>
          <p:sp>
            <p:nvSpPr>
              <p:cNvPr id="1049038" name=""/>
              <p:cNvSpPr/>
              <p:nvPr/>
            </p:nvSpPr>
            <p:spPr>
              <a:xfrm>
                <a:off x="7118682" y="759899"/>
                <a:ext cx="428591" cy="586731"/>
              </a:xfrm>
            </p:spPr>
          </p:sp>
        </mc:Fallback>
      </mc:AlternateContent>
      <mc:AlternateContent xmlns:mc="http://schemas.openxmlformats.org/markup-compatibility/2006">
        <mc:Choice xmlns:p14="http://schemas.microsoft.com/office/powerpoint/2010/main" Requires="p14">
          <p:contentPart p14:bwMode="auto" r:id="rId19">
            <p14:nvContentPartPr>
              <p14:cNvPr id="1049039" name=""/>
              <p14:cNvContentPartPr/>
              <p14:nvPr/>
            </p14:nvContentPartPr>
            <p14:xfrm>
              <a:off x="2813353" y="5432941"/>
              <a:ext cx="189250" cy="1446771"/>
            </p14:xfrm>
          </p:contentPart>
        </mc:Choice>
        <mc:Fallback>
          <p:sp>
            <p:nvSpPr>
              <p:cNvPr id="1049039" name=""/>
              <p:cNvSpPr/>
              <p:nvPr/>
            </p:nvSpPr>
            <p:spPr>
              <a:xfrm>
                <a:off x="2813353" y="5432941"/>
                <a:ext cx="189250" cy="1446771"/>
              </a:xfrm>
            </p:spPr>
          </p:sp>
        </mc:Fallback>
      </mc:AlternateContent>
      <mc:AlternateContent xmlns:mc="http://schemas.openxmlformats.org/markup-compatibility/2006">
        <mc:Choice xmlns:p14="http://schemas.microsoft.com/office/powerpoint/2010/main" Requires="p14">
          <p:contentPart p14:bwMode="auto" r:id="rId20">
            <p14:nvContentPartPr>
              <p14:cNvPr id="1049040" name=""/>
              <p14:cNvContentPartPr/>
              <p14:nvPr/>
            </p14:nvContentPartPr>
            <p14:xfrm>
              <a:off x="5368237" y="5181328"/>
              <a:ext cx="268105" cy="1100804"/>
            </p14:xfrm>
          </p:contentPart>
        </mc:Choice>
        <mc:Fallback>
          <p:sp>
            <p:nvSpPr>
              <p:cNvPr id="1049040" name=""/>
              <p:cNvSpPr/>
              <p:nvPr/>
            </p:nvSpPr>
            <p:spPr>
              <a:xfrm>
                <a:off x="5368237" y="5181328"/>
                <a:ext cx="268105" cy="1100804"/>
              </a:xfrm>
            </p:spPr>
          </p:sp>
        </mc:Fallback>
      </mc:AlternateContent>
      <mc:AlternateContent xmlns:mc="http://schemas.openxmlformats.org/markup-compatibility/2006">
        <mc:Choice xmlns:p14="http://schemas.microsoft.com/office/powerpoint/2010/main" Requires="p14">
          <p:contentPart p14:bwMode="auto" r:id="rId21">
            <p14:nvContentPartPr>
              <p14:cNvPr id="1049041" name=""/>
              <p14:cNvContentPartPr/>
              <p14:nvPr/>
            </p14:nvContentPartPr>
            <p14:xfrm>
              <a:off x="4753173" y="5008345"/>
              <a:ext cx="268105" cy="1147981"/>
            </p14:xfrm>
          </p:contentPart>
        </mc:Choice>
        <mc:Fallback>
          <p:sp>
            <p:nvSpPr>
              <p:cNvPr id="1049041" name=""/>
              <p:cNvSpPr/>
              <p:nvPr/>
            </p:nvSpPr>
            <p:spPr>
              <a:xfrm>
                <a:off x="4753173" y="5008345"/>
                <a:ext cx="268105" cy="1147981"/>
              </a:xfrm>
            </p:spPr>
          </p:sp>
        </mc:Fallback>
      </mc:AlternateContent>
      <mc:AlternateContent xmlns:mc="http://schemas.openxmlformats.org/markup-compatibility/2006">
        <mc:Choice xmlns:p14="http://schemas.microsoft.com/office/powerpoint/2010/main" Requires="p14">
          <p:contentPart p14:bwMode="auto" r:id="rId22">
            <p14:nvContentPartPr>
              <p14:cNvPr id="1049042" name=""/>
              <p14:cNvContentPartPr/>
              <p14:nvPr/>
            </p14:nvContentPartPr>
            <p14:xfrm>
              <a:off x="4343129" y="5212780"/>
              <a:ext cx="252334" cy="990724"/>
            </p14:xfrm>
          </p:contentPart>
        </mc:Choice>
        <mc:Fallback>
          <p:sp>
            <p:nvSpPr>
              <p:cNvPr id="1049042" name=""/>
              <p:cNvSpPr/>
              <p:nvPr/>
            </p:nvSpPr>
            <p:spPr>
              <a:xfrm>
                <a:off x="4343129" y="5212780"/>
                <a:ext cx="252334" cy="990724"/>
              </a:xfrm>
            </p:spPr>
          </p:sp>
        </mc:Fallback>
      </mc:AlternateContent>
      <mc:AlternateContent xmlns:mc="http://schemas.openxmlformats.org/markup-compatibility/2006">
        <mc:Choice xmlns:p14="http://schemas.microsoft.com/office/powerpoint/2010/main" Requires="p14">
          <p:contentPart p14:bwMode="auto" r:id="rId23">
            <p14:nvContentPartPr>
              <p14:cNvPr id="1049043" name=""/>
              <p14:cNvContentPartPr/>
              <p14:nvPr/>
            </p14:nvContentPartPr>
            <p14:xfrm>
              <a:off x="1047014" y="5134151"/>
              <a:ext cx="346959" cy="974997"/>
            </p14:xfrm>
          </p:contentPart>
        </mc:Choice>
        <mc:Fallback>
          <p:sp>
            <p:nvSpPr>
              <p:cNvPr id="1049043" name=""/>
              <p:cNvSpPr/>
              <p:nvPr/>
            </p:nvSpPr>
            <p:spPr>
              <a:xfrm>
                <a:off x="1047014" y="5134151"/>
                <a:ext cx="346959" cy="974997"/>
              </a:xfrm>
            </p:spPr>
          </p:sp>
        </mc:Fallback>
      </mc:AlternateContent>
      <mc:AlternateContent xmlns:mc="http://schemas.openxmlformats.org/markup-compatibility/2006">
        <mc:Choice xmlns:p14="http://schemas.microsoft.com/office/powerpoint/2010/main" Requires="p14">
          <p:contentPart p14:bwMode="auto" r:id="rId24">
            <p14:nvContentPartPr>
              <p14:cNvPr id="1049044" name=""/>
              <p14:cNvContentPartPr/>
              <p14:nvPr/>
            </p14:nvContentPartPr>
            <p14:xfrm>
              <a:off x="1551682" y="5370038"/>
              <a:ext cx="236563" cy="1053626"/>
            </p14:xfrm>
          </p:contentPart>
        </mc:Choice>
        <mc:Fallback>
          <p:sp>
            <p:nvSpPr>
              <p:cNvPr id="1049044" name=""/>
              <p:cNvSpPr/>
              <p:nvPr/>
            </p:nvSpPr>
            <p:spPr>
              <a:xfrm>
                <a:off x="1551682" y="5370038"/>
                <a:ext cx="236563" cy="1053626"/>
              </a:xfrm>
            </p:spPr>
          </p:sp>
        </mc:Fallback>
      </mc:AlternateContent>
      <mc:AlternateContent xmlns:mc="http://schemas.openxmlformats.org/markup-compatibility/2006">
        <mc:Choice xmlns:p14="http://schemas.microsoft.com/office/powerpoint/2010/main" Requires="p14">
          <p:contentPart p14:bwMode="auto" r:id="rId25">
            <p14:nvContentPartPr>
              <p14:cNvPr id="1049045" name=""/>
              <p14:cNvContentPartPr/>
              <p14:nvPr/>
            </p14:nvContentPartPr>
            <p14:xfrm>
              <a:off x="2024809" y="5149877"/>
              <a:ext cx="283876" cy="1037533"/>
            </p14:xfrm>
          </p:contentPart>
        </mc:Choice>
        <mc:Fallback>
          <p:sp>
            <p:nvSpPr>
              <p:cNvPr id="1049045" name=""/>
              <p:cNvSpPr/>
              <p:nvPr/>
            </p:nvSpPr>
            <p:spPr>
              <a:xfrm>
                <a:off x="2024809" y="5149877"/>
                <a:ext cx="283876" cy="1037533"/>
              </a:xfrm>
            </p:spPr>
          </p:sp>
        </mc:Fallback>
      </mc:AlternateContent>
      <mc:AlternateContent xmlns:mc="http://schemas.openxmlformats.org/markup-compatibility/2006">
        <mc:Choice xmlns:p14="http://schemas.microsoft.com/office/powerpoint/2010/main" Requires="p14">
          <p:contentPart p14:bwMode="auto" r:id="rId26">
            <p14:nvContentPartPr>
              <p14:cNvPr id="1049046" name=""/>
              <p14:cNvContentPartPr/>
              <p14:nvPr/>
            </p14:nvContentPartPr>
            <p14:xfrm>
              <a:off x="6882242" y="1517223"/>
              <a:ext cx="630835" cy="2594752"/>
            </p14:xfrm>
          </p:contentPart>
        </mc:Choice>
        <mc:Fallback>
          <p:sp>
            <p:nvSpPr>
              <p:cNvPr id="1049046" name=""/>
              <p:cNvSpPr/>
              <p:nvPr/>
            </p:nvSpPr>
            <p:spPr>
              <a:xfrm>
                <a:off x="6882242" y="1517223"/>
                <a:ext cx="630835" cy="2594752"/>
              </a:xfrm>
            </p:spPr>
          </p:sp>
        </mc:Fallback>
      </mc:AlternateContent>
      <mc:AlternateContent xmlns:mc="http://schemas.openxmlformats.org/markup-compatibility/2006">
        <mc:Choice xmlns:p14="http://schemas.microsoft.com/office/powerpoint/2010/main" Requires="p14">
          <p:contentPart p14:bwMode="auto" r:id="rId27">
            <p14:nvContentPartPr>
              <p14:cNvPr id="1049047" name=""/>
              <p14:cNvContentPartPr/>
              <p14:nvPr/>
            </p14:nvContentPartPr>
            <p14:xfrm>
              <a:off x="6188323" y="1595852"/>
              <a:ext cx="504668" cy="2752010"/>
            </p14:xfrm>
          </p:contentPart>
        </mc:Choice>
        <mc:Fallback>
          <p:sp>
            <p:nvSpPr>
              <p:cNvPr id="1049047" name=""/>
              <p:cNvSpPr/>
              <p:nvPr/>
            </p:nvSpPr>
            <p:spPr>
              <a:xfrm>
                <a:off x="6188323" y="1595852"/>
                <a:ext cx="504668" cy="2752010"/>
              </a:xfrm>
            </p:spPr>
          </p:sp>
        </mc:Fallback>
      </mc:AlternateContent>
      <mc:AlternateContent xmlns:mc="http://schemas.openxmlformats.org/markup-compatibility/2006">
        <mc:Choice xmlns:p14="http://schemas.microsoft.com/office/powerpoint/2010/main" Requires="p14">
          <p:contentPart p14:bwMode="auto" r:id="rId28">
            <p14:nvContentPartPr>
              <p14:cNvPr id="1049048" name=""/>
              <p14:cNvContentPartPr/>
              <p14:nvPr/>
            </p14:nvContentPartPr>
            <p14:xfrm>
              <a:off x="5305154" y="1674481"/>
              <a:ext cx="315417" cy="1540040"/>
            </p14:xfrm>
          </p:contentPart>
        </mc:Choice>
        <mc:Fallback>
          <p:sp>
            <p:nvSpPr>
              <p:cNvPr id="1049048" name=""/>
              <p:cNvSpPr/>
              <p:nvPr/>
            </p:nvSpPr>
            <p:spPr>
              <a:xfrm>
                <a:off x="5305154" y="1674481"/>
                <a:ext cx="315417" cy="1540040"/>
              </a:xfrm>
            </p:spPr>
          </p:sp>
        </mc:Fallback>
      </mc:AlternateContent>
      <mc:AlternateContent xmlns:mc="http://schemas.openxmlformats.org/markup-compatibility/2006">
        <mc:Choice xmlns:p14="http://schemas.microsoft.com/office/powerpoint/2010/main" Requires="p14">
          <p:contentPart p14:bwMode="auto" r:id="rId29">
            <p14:nvContentPartPr>
              <p14:cNvPr id="1049049" name=""/>
              <p14:cNvContentPartPr/>
              <p14:nvPr/>
            </p14:nvContentPartPr>
            <p14:xfrm>
              <a:off x="3333793" y="5149877"/>
              <a:ext cx="268105" cy="1305239"/>
            </p14:xfrm>
          </p:contentPart>
        </mc:Choice>
        <mc:Fallback>
          <p:sp>
            <p:nvSpPr>
              <p:cNvPr id="1049049" name=""/>
              <p:cNvSpPr/>
              <p:nvPr/>
            </p:nvSpPr>
            <p:spPr>
              <a:xfrm>
                <a:off x="3333793" y="5149877"/>
                <a:ext cx="268105" cy="1305239"/>
              </a:xfrm>
            </p:spPr>
          </p:sp>
        </mc:Fallback>
      </mc:AlternateContent>
      <mc:AlternateContent xmlns:mc="http://schemas.openxmlformats.org/markup-compatibility/2006">
        <mc:Choice xmlns:p14="http://schemas.microsoft.com/office/powerpoint/2010/main" Requires="p14">
          <p:contentPart p14:bwMode="auto" r:id="rId30">
            <p14:nvContentPartPr>
              <p14:cNvPr id="1049050" name=""/>
              <p14:cNvContentPartPr/>
              <p14:nvPr/>
            </p14:nvContentPartPr>
            <p14:xfrm>
              <a:off x="2450623" y="5134151"/>
              <a:ext cx="268105" cy="943546"/>
            </p14:xfrm>
          </p:contentPart>
        </mc:Choice>
        <mc:Fallback>
          <p:sp>
            <p:nvSpPr>
              <p:cNvPr id="1049050" name=""/>
              <p:cNvSpPr/>
              <p:nvPr/>
            </p:nvSpPr>
            <p:spPr>
              <a:xfrm>
                <a:off x="2450623" y="5134151"/>
                <a:ext cx="268105" cy="943546"/>
              </a:xfrm>
            </p:spPr>
          </p:sp>
        </mc:Fallback>
      </mc:AlternateContent>
      <mc:AlternateContent xmlns:mc="http://schemas.openxmlformats.org/markup-compatibility/2006">
        <mc:Choice xmlns:p14="http://schemas.microsoft.com/office/powerpoint/2010/main" Requires="p14">
          <p:contentPart p14:bwMode="auto" r:id="rId31">
            <p14:nvContentPartPr>
              <p14:cNvPr id="1049051" name=""/>
              <p14:cNvContentPartPr/>
              <p14:nvPr/>
            </p14:nvContentPartPr>
            <p14:xfrm>
              <a:off x="1977496" y="2963994"/>
              <a:ext cx="646606" cy="1383867"/>
            </p14:xfrm>
          </p:contentPart>
        </mc:Choice>
        <mc:Fallback>
          <p:sp>
            <p:nvSpPr>
              <p:cNvPr id="1049051" name=""/>
              <p:cNvSpPr/>
              <p:nvPr/>
            </p:nvSpPr>
            <p:spPr>
              <a:xfrm>
                <a:off x="1977496" y="2963994"/>
                <a:ext cx="646606" cy="1383867"/>
              </a:xfrm>
            </p:spPr>
          </p:sp>
        </mc:Fallback>
      </mc:AlternateContent>
      <mc:AlternateContent xmlns:mc="http://schemas.openxmlformats.org/markup-compatibility/2006">
        <mc:Choice xmlns:p14="http://schemas.microsoft.com/office/powerpoint/2010/main" Requires="p14">
          <p:contentPart p14:bwMode="auto" r:id="rId32">
            <p14:nvContentPartPr>
              <p14:cNvPr id="1049052" name=""/>
              <p14:cNvContentPartPr/>
              <p14:nvPr/>
            </p14:nvContentPartPr>
            <p14:xfrm>
              <a:off x="4516609" y="2901091"/>
              <a:ext cx="315418" cy="1132255"/>
            </p14:xfrm>
          </p:contentPart>
        </mc:Choice>
        <mc:Fallback>
          <p:sp>
            <p:nvSpPr>
              <p:cNvPr id="1049052" name=""/>
              <p:cNvSpPr/>
              <p:nvPr/>
            </p:nvSpPr>
            <p:spPr>
              <a:xfrm>
                <a:off x="4516609" y="2901091"/>
                <a:ext cx="315418" cy="1132255"/>
              </a:xfrm>
            </p:spPr>
          </p:sp>
        </mc:Fallback>
      </mc:AlternateContent>
      <mc:AlternateContent xmlns:mc="http://schemas.openxmlformats.org/markup-compatibility/2006">
        <mc:Choice xmlns:p14="http://schemas.microsoft.com/office/powerpoint/2010/main" Requires="p14">
          <p:contentPart p14:bwMode="auto" r:id="rId33">
            <p14:nvContentPartPr>
              <p14:cNvPr id="1049053" name=""/>
              <p14:cNvContentPartPr/>
              <p14:nvPr/>
            </p14:nvContentPartPr>
            <p14:xfrm>
              <a:off x="1220494" y="3152704"/>
              <a:ext cx="441584" cy="1195158"/>
            </p14:xfrm>
          </p:contentPart>
        </mc:Choice>
        <mc:Fallback>
          <p:sp>
            <p:nvSpPr>
              <p:cNvPr id="1049053" name=""/>
              <p:cNvSpPr/>
              <p:nvPr/>
            </p:nvSpPr>
            <p:spPr>
              <a:xfrm>
                <a:off x="1220494" y="3152704"/>
                <a:ext cx="441584" cy="1195158"/>
              </a:xfrm>
            </p:spPr>
          </p:sp>
        </mc:Fallback>
      </mc:AlternateContent>
      <mc:AlternateContent xmlns:mc="http://schemas.openxmlformats.org/markup-compatibility/2006">
        <mc:Choice xmlns:p14="http://schemas.microsoft.com/office/powerpoint/2010/main" Requires="p14">
          <p:contentPart p14:bwMode="auto" r:id="rId34">
            <p14:nvContentPartPr>
              <p14:cNvPr id="1049054" name=""/>
              <p14:cNvContentPartPr/>
              <p14:nvPr/>
            </p14:nvContentPartPr>
            <p14:xfrm>
              <a:off x="4122337" y="1265611"/>
              <a:ext cx="425814" cy="1115228"/>
            </p14:xfrm>
          </p:contentPart>
        </mc:Choice>
        <mc:Fallback>
          <p:sp>
            <p:nvSpPr>
              <p:cNvPr id="1049054" name=""/>
              <p:cNvSpPr/>
              <p:nvPr/>
            </p:nvSpPr>
            <p:spPr>
              <a:xfrm>
                <a:off x="4122337" y="1265611"/>
                <a:ext cx="425814" cy="1115228"/>
              </a:xfrm>
            </p:spPr>
          </p:sp>
        </mc:Fallback>
      </mc:AlternateContent>
      <mc:AlternateContent xmlns:mc="http://schemas.openxmlformats.org/markup-compatibility/2006">
        <mc:Choice xmlns:p14="http://schemas.microsoft.com/office/powerpoint/2010/main" Requires="p14">
          <p:contentPart p14:bwMode="auto" r:id="rId35">
            <p14:nvContentPartPr>
              <p14:cNvPr id="1049055" name=""/>
              <p14:cNvContentPartPr/>
              <p14:nvPr/>
            </p14:nvContentPartPr>
            <p14:xfrm>
              <a:off x="2687186" y="1438594"/>
              <a:ext cx="504668" cy="691934"/>
            </p14:xfrm>
          </p:contentPart>
        </mc:Choice>
        <mc:Fallback>
          <p:sp>
            <p:nvSpPr>
              <p:cNvPr id="1049055" name=""/>
              <p:cNvSpPr/>
              <p:nvPr/>
            </p:nvSpPr>
            <p:spPr>
              <a:xfrm>
                <a:off x="2687186" y="1438594"/>
                <a:ext cx="504668" cy="691934"/>
              </a:xfrm>
            </p:spPr>
          </p:sp>
        </mc:Fallback>
      </mc:AlternateContent>
      <mc:AlternateContent xmlns:mc="http://schemas.openxmlformats.org/markup-compatibility/2006">
        <mc:Choice xmlns:p14="http://schemas.microsoft.com/office/powerpoint/2010/main" Requires="p14">
          <p:contentPart p14:bwMode="auto" r:id="rId36">
            <p14:nvContentPartPr>
              <p14:cNvPr id="1049056" name=""/>
              <p14:cNvContentPartPr/>
              <p14:nvPr/>
            </p14:nvContentPartPr>
            <p14:xfrm>
              <a:off x="3633439" y="872466"/>
              <a:ext cx="110396" cy="1037901"/>
            </p14:xfrm>
          </p:contentPart>
        </mc:Choice>
        <mc:Fallback>
          <p:sp>
            <p:nvSpPr>
              <p:cNvPr id="1049056" name=""/>
              <p:cNvSpPr/>
              <p:nvPr/>
            </p:nvSpPr>
            <p:spPr>
              <a:xfrm>
                <a:off x="3633439" y="872466"/>
                <a:ext cx="110396" cy="1037901"/>
              </a:xfrm>
            </p:spPr>
          </p:sp>
        </mc:Fallback>
      </mc:AlternateContent>
      <mc:AlternateContent xmlns:mc="http://schemas.openxmlformats.org/markup-compatibility/2006">
        <mc:Choice xmlns:p14="http://schemas.microsoft.com/office/powerpoint/2010/main" Requires="p14">
          <p:contentPart p14:bwMode="auto" r:id="rId37">
            <p14:nvContentPartPr>
              <p14:cNvPr id="1049057" name=""/>
              <p14:cNvContentPartPr/>
              <p14:nvPr/>
            </p14:nvContentPartPr>
            <p14:xfrm>
              <a:off x="2513707" y="699483"/>
              <a:ext cx="346959" cy="1258062"/>
            </p14:xfrm>
          </p:contentPart>
        </mc:Choice>
        <mc:Fallback>
          <p:sp>
            <p:nvSpPr>
              <p:cNvPr id="1049057" name=""/>
              <p:cNvSpPr/>
              <p:nvPr/>
            </p:nvSpPr>
            <p:spPr>
              <a:xfrm>
                <a:off x="2513707" y="699483"/>
                <a:ext cx="346959" cy="1258062"/>
              </a:xfrm>
            </p:spPr>
          </p:sp>
        </mc:Fallback>
      </mc:AlternateContent>
      <mc:AlternateContent xmlns:mc="http://schemas.openxmlformats.org/markup-compatibility/2006">
        <mc:Choice xmlns:p14="http://schemas.microsoft.com/office/powerpoint/2010/main" Requires="p14">
          <p:contentPart p14:bwMode="auto" r:id="rId38">
            <p14:nvContentPartPr>
              <p14:cNvPr id="1049058" name=""/>
              <p14:cNvContentPartPr/>
              <p14:nvPr/>
            </p14:nvContentPartPr>
            <p14:xfrm>
              <a:off x="3933086" y="856741"/>
              <a:ext cx="157709" cy="1132255"/>
            </p14:xfrm>
          </p:contentPart>
        </mc:Choice>
        <mc:Fallback>
          <p:sp>
            <p:nvSpPr>
              <p:cNvPr id="1049058" name=""/>
              <p:cNvSpPr/>
              <p:nvPr/>
            </p:nvSpPr>
            <p:spPr>
              <a:xfrm>
                <a:off x="3933086" y="856741"/>
                <a:ext cx="157709" cy="1132255"/>
              </a:xfrm>
            </p:spPr>
          </p:sp>
        </mc:Fallback>
      </mc:AlternateContent>
      <mc:AlternateContent xmlns:mc="http://schemas.openxmlformats.org/markup-compatibility/2006">
        <mc:Choice xmlns:p14="http://schemas.microsoft.com/office/powerpoint/2010/main" Requires="p14">
          <p:contentPart p14:bwMode="auto" r:id="rId39">
            <p14:nvContentPartPr>
              <p14:cNvPr id="1049059" name=""/>
              <p14:cNvContentPartPr/>
              <p14:nvPr/>
            </p14:nvContentPartPr>
            <p14:xfrm>
              <a:off x="4406213" y="1045450"/>
              <a:ext cx="189250" cy="1147981"/>
            </p14:xfrm>
          </p:contentPart>
        </mc:Choice>
        <mc:Fallback>
          <p:sp>
            <p:nvSpPr>
              <p:cNvPr id="1049059" name=""/>
              <p:cNvSpPr/>
              <p:nvPr/>
            </p:nvSpPr>
            <p:spPr>
              <a:xfrm>
                <a:off x="4406213" y="1045450"/>
                <a:ext cx="189250" cy="1147981"/>
              </a:xfrm>
            </p:spPr>
          </p:sp>
        </mc:Fallback>
      </mc:AlternateContent>
      <mc:AlternateContent xmlns:mc="http://schemas.openxmlformats.org/markup-compatibility/2006">
        <mc:Choice xmlns:p14="http://schemas.microsoft.com/office/powerpoint/2010/main" Requires="p14">
          <p:contentPart p14:bwMode="auto" r:id="rId40">
            <p14:nvContentPartPr>
              <p14:cNvPr id="1049060" name=""/>
              <p14:cNvContentPartPr/>
              <p14:nvPr/>
            </p14:nvContentPartPr>
            <p14:xfrm>
              <a:off x="6814168" y="4488178"/>
              <a:ext cx="1825356" cy="588547"/>
            </p14:xfrm>
          </p:contentPart>
        </mc:Choice>
        <mc:Fallback>
          <p:sp>
            <p:nvSpPr>
              <p:cNvPr id="1049060" name=""/>
              <p:cNvSpPr/>
              <p:nvPr/>
            </p:nvSpPr>
            <p:spPr>
              <a:xfrm>
                <a:off x="6814168" y="4488178"/>
                <a:ext cx="1825356" cy="588547"/>
              </a:xfrm>
            </p:spPr>
          </p:sp>
        </mc:Fallback>
      </mc:AlternateContent>
      <mc:AlternateContent xmlns:mc="http://schemas.openxmlformats.org/markup-compatibility/2006">
        <mc:Choice xmlns:p14="http://schemas.microsoft.com/office/powerpoint/2010/main" Requires="p14">
          <p:contentPart p14:bwMode="auto" r:id="rId41">
            <p14:nvContentPartPr>
              <p14:cNvPr id="1049061" name=""/>
              <p14:cNvContentPartPr/>
              <p14:nvPr/>
            </p14:nvContentPartPr>
            <p14:xfrm>
              <a:off x="7748600" y="3757944"/>
              <a:ext cx="1360927" cy="1896428"/>
            </p14:xfrm>
          </p:contentPart>
        </mc:Choice>
        <mc:Fallback>
          <p:sp>
            <p:nvSpPr>
              <p:cNvPr id="1049061" name=""/>
              <p:cNvSpPr/>
              <p:nvPr/>
            </p:nvSpPr>
            <p:spPr>
              <a:xfrm>
                <a:off x="7748600" y="3757944"/>
                <a:ext cx="1360927" cy="1896428"/>
              </a:xfrm>
            </p:spPr>
          </p:sp>
        </mc:Fallback>
      </mc:AlternateContent>
      <mc:AlternateContent xmlns:mc="http://schemas.openxmlformats.org/markup-compatibility/2006">
        <mc:Choice xmlns:p14="http://schemas.microsoft.com/office/powerpoint/2010/main" Requires="p14">
          <p:contentPart p14:bwMode="auto" r:id="rId42">
            <p14:nvContentPartPr>
              <p14:cNvPr id="1049062" name=""/>
              <p14:cNvContentPartPr/>
              <p14:nvPr/>
            </p14:nvContentPartPr>
            <p14:xfrm>
              <a:off x="6535066" y="4520875"/>
              <a:ext cx="902129" cy="2114408"/>
            </p14:xfrm>
          </p:contentPart>
        </mc:Choice>
        <mc:Fallback>
          <p:sp>
            <p:nvSpPr>
              <p:cNvPr id="1049062" name=""/>
              <p:cNvSpPr/>
              <p:nvPr/>
            </p:nvSpPr>
            <p:spPr>
              <a:xfrm>
                <a:off x="6535066" y="4520875"/>
                <a:ext cx="902129" cy="2114408"/>
              </a:xfrm>
            </p:spPr>
          </p:sp>
        </mc:Fallback>
      </mc:AlternateContent>
      <mc:AlternateContent xmlns:mc="http://schemas.openxmlformats.org/markup-compatibility/2006">
        <mc:Choice xmlns:p14="http://schemas.microsoft.com/office/powerpoint/2010/main" Requires="p14">
          <p:contentPart p14:bwMode="auto" r:id="rId43">
            <p14:nvContentPartPr>
              <p14:cNvPr id="1049063" name=""/>
              <p14:cNvContentPartPr/>
              <p14:nvPr/>
            </p14:nvContentPartPr>
            <p14:xfrm>
              <a:off x="6912541" y="4477279"/>
              <a:ext cx="1191401" cy="2332390"/>
            </p14:xfrm>
          </p:contentPart>
        </mc:Choice>
        <mc:Fallback>
          <p:sp>
            <p:nvSpPr>
              <p:cNvPr id="1049063" name=""/>
              <p:cNvSpPr/>
              <p:nvPr/>
            </p:nvSpPr>
            <p:spPr>
              <a:xfrm>
                <a:off x="6912541" y="4477279"/>
                <a:ext cx="1191401" cy="2332390"/>
              </a:xfrm>
            </p:spPr>
          </p:sp>
        </mc:Fallback>
      </mc:AlternateContent>
      <mc:AlternateContent xmlns:mc="http://schemas.openxmlformats.org/markup-compatibility/2006">
        <mc:Choice xmlns:p14="http://schemas.microsoft.com/office/powerpoint/2010/main" Requires="p14">
          <p:contentPart p14:bwMode="auto" r:id="rId44">
            <p14:nvContentPartPr>
              <p14:cNvPr id="1049064" name=""/>
              <p14:cNvContentPartPr/>
              <p14:nvPr/>
            </p14:nvContentPartPr>
            <p14:xfrm>
              <a:off x="8027429" y="4542673"/>
              <a:ext cx="393490" cy="1656650"/>
            </p14:xfrm>
          </p:contentPart>
        </mc:Choice>
        <mc:Fallback>
          <p:sp>
            <p:nvSpPr>
              <p:cNvPr id="1049064" name=""/>
              <p:cNvSpPr/>
              <p:nvPr/>
            </p:nvSpPr>
            <p:spPr>
              <a:xfrm>
                <a:off x="8027429" y="4542673"/>
                <a:ext cx="393490" cy="1656650"/>
              </a:xfrm>
            </p:spPr>
          </p:sp>
        </mc:Fallback>
      </mc:AlternateContent>
      <mc:AlternateContent xmlns:mc="http://schemas.openxmlformats.org/markup-compatibility/2006">
        <mc:Choice xmlns:p14="http://schemas.microsoft.com/office/powerpoint/2010/main" Requires="p14">
          <p:contentPart p14:bwMode="auto" r:id="rId45">
            <p14:nvContentPartPr>
              <p14:cNvPr id="1049065" name=""/>
              <p14:cNvContentPartPr/>
              <p14:nvPr/>
            </p14:nvContentPartPr>
            <p14:xfrm>
              <a:off x="8726968" y="5436392"/>
              <a:ext cx="76512" cy="1395074"/>
            </p14:xfrm>
          </p:contentPart>
        </mc:Choice>
        <mc:Fallback>
          <p:sp>
            <p:nvSpPr>
              <p:cNvPr id="1049065" name=""/>
              <p:cNvSpPr/>
              <p:nvPr/>
            </p:nvSpPr>
            <p:spPr>
              <a:xfrm>
                <a:off x="8726968" y="5436392"/>
                <a:ext cx="76512" cy="1395074"/>
              </a:xfrm>
            </p:spPr>
          </p:sp>
        </mc:Fallback>
      </mc:AlternateContent>
      <p:sp>
        <p:nvSpPr>
          <p:cNvPr id="1049066" name=""/>
          <p:cNvSpPr txBox="1"/>
          <p:nvPr/>
        </p:nvSpPr>
        <p:spPr>
          <a:xfrm flipH="1">
            <a:off x="7786584" y="3046376"/>
            <a:ext cx="1116952" cy="510540"/>
          </a:xfrm>
          <a:prstGeom prst="rect"/>
        </p:spPr>
        <p:txBody>
          <a:bodyPr rtlCol="0" wrap="square">
            <a:spAutoFit/>
          </a:bodyPr>
          <a:p>
            <a:r>
              <a:rPr altLang="ru" sz="2800" lang="en-US">
                <a:solidFill>
                  <a:srgbClr val="000000"/>
                </a:solidFill>
                <a:hlinkClick r:id="rId46" action="ppaction://hlinksldjump"/>
              </a:rPr>
              <a:t>-</a:t>
            </a:r>
            <a:r>
              <a:rPr altLang="ru" sz="2800" lang="en-US">
                <a:solidFill>
                  <a:srgbClr val="000000"/>
                </a:solidFill>
                <a:hlinkClick r:id="rId46" action="ppaction://hlinksldjump"/>
              </a:rPr>
              <a:t>-</a:t>
            </a:r>
            <a:r>
              <a:rPr altLang="ru" sz="2800" lang="en-US">
                <a:solidFill>
                  <a:srgbClr val="000000"/>
                </a:solidFill>
                <a:hlinkClick r:id="rId46" action="ppaction://hlinksldjump"/>
              </a:rPr>
              <a:t>&gt;</a:t>
            </a:r>
            <a:endParaRPr sz="2800" lang="ru-RU">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4" name=""/>
        <p:cNvGrpSpPr/>
        <p:nvPr/>
      </p:nvGrpSpPr>
      <p:grpSpPr>
        <a:xfrm>
          <a:off x="0" y="0"/>
          <a:ext cx="0" cy="0"/>
          <a:chOff x="0" y="0"/>
          <a:chExt cx="0" cy="0"/>
        </a:xfrm>
      </p:grpSpPr>
      <p:sp>
        <p:nvSpPr>
          <p:cNvPr id="1048631" name=""/>
          <p:cNvSpPr>
            <a:spLocks noGrp="1"/>
          </p:cNvSpPr>
          <p:nvPr>
            <p:ph type="title"/>
          </p:nvPr>
        </p:nvSpPr>
        <p:spPr/>
        <p:txBody>
          <a:bodyPr/>
          <a:p>
            <a:r>
              <a:rPr lang="ru"/>
              <a:t>И</a:t>
            </a:r>
            <a:r>
              <a:rPr lang="ru"/>
              <a:t>н</a:t>
            </a:r>
            <a:r>
              <a:rPr lang="ru"/>
              <a:t>т</a:t>
            </a:r>
            <a:r>
              <a:rPr lang="ru"/>
              <a:t>е</a:t>
            </a:r>
            <a:r>
              <a:rPr lang="ru"/>
              <a:t>р</a:t>
            </a:r>
            <a:r>
              <a:rPr lang="ru"/>
              <a:t>е</a:t>
            </a:r>
            <a:r>
              <a:rPr lang="ru"/>
              <a:t>с</a:t>
            </a:r>
            <a:r>
              <a:rPr lang="ru"/>
              <a:t>н</a:t>
            </a:r>
            <a:r>
              <a:rPr lang="ru"/>
              <a:t>ы</a:t>
            </a:r>
            <a:r>
              <a:rPr lang="ru"/>
              <a:t>й</a:t>
            </a:r>
            <a:r>
              <a:rPr altLang="ru" lang="en-US"/>
              <a:t> </a:t>
            </a:r>
            <a:r>
              <a:rPr altLang="ru" lang="ru"/>
              <a:t>ф</a:t>
            </a:r>
            <a:r>
              <a:rPr altLang="ru" lang="ru"/>
              <a:t>а</a:t>
            </a:r>
            <a:r>
              <a:rPr altLang="ru" lang="ru"/>
              <a:t>к</a:t>
            </a:r>
            <a:r>
              <a:rPr altLang="ru" lang="ru"/>
              <a:t>т</a:t>
            </a:r>
            <a:endParaRPr lang="ru-RU"/>
          </a:p>
        </p:txBody>
      </p:sp>
      <p:pic>
        <p:nvPicPr>
          <p:cNvPr id="2097154" name=""/>
          <p:cNvPicPr>
            <a:picLocks/>
          </p:cNvPicPr>
          <p:nvPr>
            <p:ph type="pic" idx="1"/>
          </p:nvPr>
        </p:nvPicPr>
        <p:blipFill>
          <a:blip xmlns:r="http://schemas.openxmlformats.org/officeDocument/2006/relationships" r:embed="rId1"/>
          <a:srcRect l="28728" r="28728"/>
          <a:stretch>
            <a:fillRect/>
          </a:stretch>
        </p:blipFill>
        <p:spPr>
          <a:xfrm>
            <a:off x="3887391" y="987426"/>
            <a:ext cx="5034160" cy="4873625"/>
          </a:xfrm>
        </p:spPr>
      </p:pic>
      <p:sp>
        <p:nvSpPr>
          <p:cNvPr id="1048632" name=""/>
          <p:cNvSpPr>
            <a:spLocks noGrp="1"/>
          </p:cNvSpPr>
          <p:nvPr>
            <p:ph type="body" sz="half" idx="2"/>
          </p:nvPr>
        </p:nvSpPr>
        <p:spPr/>
        <p:txBody>
          <a:bodyPr/>
          <a:p>
            <a:r>
              <a:rPr lang="ru"/>
              <a:t>С</a:t>
            </a:r>
            <a:r>
              <a:rPr lang="ru"/>
              <a:t>у</a:t>
            </a:r>
            <a:r>
              <a:rPr lang="ru"/>
              <a:t>п</a:t>
            </a:r>
            <a:r>
              <a:rPr lang="ru"/>
              <a:t>е</a:t>
            </a:r>
            <a:r>
              <a:rPr lang="ru"/>
              <a:t>р</a:t>
            </a:r>
            <a:r>
              <a:rPr altLang="ru" lang="en-US"/>
              <a:t> </a:t>
            </a:r>
            <a:r>
              <a:rPr altLang="ru" lang="en-US"/>
              <a:t>c</a:t>
            </a:r>
            <a:r>
              <a:rPr altLang="ru" lang="en-US"/>
              <a:t>i</a:t>
            </a:r>
            <a:r>
              <a:rPr altLang="ru" lang="en-US"/>
              <a:t>t</a:t>
            </a:r>
            <a:r>
              <a:rPr altLang="ru" lang="en-US"/>
              <a:t>y</a:t>
            </a:r>
            <a:r>
              <a:rPr altLang="ru" lang="en-US"/>
              <a:t> </a:t>
            </a:r>
            <a:r>
              <a:rPr altLang="ru" lang="ru"/>
              <a:t>и</a:t>
            </a:r>
            <a:r>
              <a:rPr altLang="ru" lang="ru"/>
              <a:t>г</a:t>
            </a:r>
            <a:r>
              <a:rPr altLang="ru" lang="ru"/>
              <a:t>р</a:t>
            </a:r>
            <a:r>
              <a:rPr altLang="ru" lang="ru"/>
              <a:t>а</a:t>
            </a:r>
            <a:r>
              <a:rPr altLang="ru" lang="en-US"/>
              <a:t> </a:t>
            </a:r>
            <a:r>
              <a:rPr altLang="ru" lang="ru"/>
              <a:t>в</a:t>
            </a:r>
            <a:r>
              <a:rPr altLang="ru" lang="en-US"/>
              <a:t> </a:t>
            </a:r>
            <a:r>
              <a:rPr altLang="ru" lang="ru"/>
              <a:t>р</a:t>
            </a:r>
            <a:r>
              <a:rPr altLang="ru" lang="ru"/>
              <a:t>о</a:t>
            </a:r>
            <a:r>
              <a:rPr altLang="ru" lang="ru"/>
              <a:t>б</a:t>
            </a:r>
            <a:r>
              <a:rPr altLang="ru" lang="ru"/>
              <a:t>л</a:t>
            </a:r>
            <a:r>
              <a:rPr altLang="ru" lang="ru"/>
              <a:t>о</a:t>
            </a:r>
            <a:r>
              <a:rPr altLang="ru" lang="ru"/>
              <a:t>к</a:t>
            </a:r>
            <a:r>
              <a:rPr altLang="ru" lang="ru"/>
              <a:t>с</a:t>
            </a:r>
            <a:endParaRPr lang="ru-RU"/>
          </a:p>
        </p:txBody>
      </p:sp>
      <p:sp>
        <p:nvSpPr>
          <p:cNvPr id="1048633" name=""/>
          <p:cNvSpPr/>
          <p:nvPr/>
        </p:nvSpPr>
        <p:spPr>
          <a:xfrm>
            <a:off x="395092" y="2057399"/>
            <a:ext cx="3048000" cy="3103812"/>
          </a:xfrm>
          <a:prstGeom prst="roundRect"/>
          <a:solidFill>
            <a:srgbClr val="FFFFFF"/>
          </a:solidFill>
          <a:ln w="25400">
            <a:solidFill>
              <a:srgbClr val="666666"/>
            </a:solidFill>
          </a:ln>
        </p:spPr>
        <p:txBody>
          <a:bodyPr anchor="ctr"/>
          <a:p>
            <a:pPr algn="ctr"/>
            <a:endParaRPr lang="ru-RU"/>
          </a:p>
        </p:txBody>
      </p:sp>
      <p:sp>
        <p:nvSpPr>
          <p:cNvPr id="1048634" name=""/>
          <p:cNvSpPr txBox="1"/>
          <p:nvPr/>
        </p:nvSpPr>
        <p:spPr>
          <a:xfrm>
            <a:off x="395091" y="2399947"/>
            <a:ext cx="4000000" cy="1348740"/>
          </a:xfrm>
          <a:prstGeom prst="rect"/>
        </p:spPr>
        <p:txBody>
          <a:bodyPr rtlCol="0" wrap="square">
            <a:spAutoFit/>
          </a:bodyPr>
          <a:p>
            <a:r>
              <a:rPr sz="2800" lang="ru">
                <a:solidFill>
                  <a:srgbClr val="000000"/>
                </a:solidFill>
              </a:rPr>
              <a:t>С</a:t>
            </a:r>
            <a:r>
              <a:rPr sz="2800" lang="ru">
                <a:solidFill>
                  <a:srgbClr val="000000"/>
                </a:solidFill>
              </a:rPr>
              <a:t>у</a:t>
            </a:r>
            <a:r>
              <a:rPr sz="2800" lang="ru">
                <a:solidFill>
                  <a:srgbClr val="000000"/>
                </a:solidFill>
              </a:rPr>
              <a:t>п</a:t>
            </a:r>
            <a:r>
              <a:rPr sz="2800" lang="ru">
                <a:solidFill>
                  <a:srgbClr val="000000"/>
                </a:solidFill>
              </a:rPr>
              <a:t>е</a:t>
            </a:r>
            <a:r>
              <a:rPr sz="2800" lang="ru">
                <a:solidFill>
                  <a:srgbClr val="000000"/>
                </a:solidFill>
              </a:rPr>
              <a:t>р</a:t>
            </a:r>
            <a:r>
              <a:rPr altLang="ru" sz="2800" lang="en-US">
                <a:solidFill>
                  <a:srgbClr val="000000"/>
                </a:solidFill>
              </a:rPr>
              <a:t> </a:t>
            </a:r>
            <a:r>
              <a:rPr altLang="ru" sz="2800" lang="ru">
                <a:solidFill>
                  <a:srgbClr val="000000"/>
                </a:solidFill>
              </a:rPr>
              <a:t>с</a:t>
            </a:r>
            <a:r>
              <a:rPr altLang="ru" sz="2800" lang="ru">
                <a:solidFill>
                  <a:srgbClr val="000000"/>
                </a:solidFill>
              </a:rPr>
              <a:t>и</a:t>
            </a:r>
            <a:r>
              <a:rPr altLang="ru" sz="2800" lang="ru">
                <a:solidFill>
                  <a:srgbClr val="000000"/>
                </a:solidFill>
              </a:rPr>
              <a:t>т</a:t>
            </a:r>
            <a:r>
              <a:rPr altLang="ru" sz="2800" lang="ru">
                <a:solidFill>
                  <a:srgbClr val="000000"/>
                </a:solidFill>
              </a:rPr>
              <a:t>и</a:t>
            </a:r>
            <a:endParaRPr sz="2800" lang="ru-RU">
              <a:solidFill>
                <a:srgbClr val="000000"/>
              </a:solidFill>
            </a:endParaRPr>
          </a:p>
          <a:p>
            <a:r>
              <a:rPr altLang="ru" sz="2800" lang="ru">
                <a:solidFill>
                  <a:srgbClr val="000000"/>
                </a:solidFill>
              </a:rPr>
              <a:t>Р</a:t>
            </a:r>
            <a:r>
              <a:rPr altLang="ru" sz="2800" lang="ru">
                <a:solidFill>
                  <a:srgbClr val="000000"/>
                </a:solidFill>
              </a:rPr>
              <a:t>а</a:t>
            </a:r>
            <a:r>
              <a:rPr altLang="ru" sz="2800" lang="ru">
                <a:solidFill>
                  <a:srgbClr val="000000"/>
                </a:solidFill>
              </a:rPr>
              <a:t>н</a:t>
            </a:r>
            <a:r>
              <a:rPr altLang="ru" sz="2800" lang="ru">
                <a:solidFill>
                  <a:srgbClr val="000000"/>
                </a:solidFill>
              </a:rPr>
              <a:t>ь</a:t>
            </a:r>
            <a:r>
              <a:rPr altLang="ru" sz="2800" lang="ru">
                <a:solidFill>
                  <a:srgbClr val="000000"/>
                </a:solidFill>
              </a:rPr>
              <a:t>ш</a:t>
            </a:r>
            <a:r>
              <a:rPr altLang="ru" sz="2800" lang="ru">
                <a:solidFill>
                  <a:srgbClr val="000000"/>
                </a:solidFill>
              </a:rPr>
              <a:t>е</a:t>
            </a:r>
            <a:r>
              <a:rPr altLang="ru" sz="2800" lang="en-US">
                <a:solidFill>
                  <a:srgbClr val="000000"/>
                </a:solidFill>
              </a:rPr>
              <a:t> </a:t>
            </a:r>
            <a:r>
              <a:rPr altLang="ru" sz="2800" lang="ru">
                <a:solidFill>
                  <a:srgbClr val="000000"/>
                </a:solidFill>
              </a:rPr>
              <a:t>б</a:t>
            </a:r>
            <a:r>
              <a:rPr altLang="ru" sz="2800" lang="ru">
                <a:solidFill>
                  <a:srgbClr val="000000"/>
                </a:solidFill>
              </a:rPr>
              <a:t>ы</a:t>
            </a:r>
            <a:r>
              <a:rPr altLang="ru" sz="2800" lang="ru">
                <a:solidFill>
                  <a:srgbClr val="000000"/>
                </a:solidFill>
              </a:rPr>
              <a:t>л</a:t>
            </a:r>
            <a:r>
              <a:rPr altLang="ru" sz="2800" lang="en-US">
                <a:solidFill>
                  <a:srgbClr val="000000"/>
                </a:solidFill>
              </a:rPr>
              <a:t> </a:t>
            </a:r>
            <a:r>
              <a:rPr altLang="ru" sz="2800" lang="ru">
                <a:solidFill>
                  <a:srgbClr val="000000"/>
                </a:solidFill>
              </a:rPr>
              <a:t>в</a:t>
            </a:r>
            <a:endParaRPr sz="2800" lang="ru-RU">
              <a:solidFill>
                <a:srgbClr val="000000"/>
              </a:solidFill>
            </a:endParaRPr>
          </a:p>
          <a:p>
            <a:r>
              <a:rPr altLang="ru" sz="2800" lang="ru">
                <a:solidFill>
                  <a:srgbClr val="000000"/>
                </a:solidFill>
              </a:rPr>
              <a:t>Р</a:t>
            </a:r>
            <a:r>
              <a:rPr altLang="ru" sz="2800" lang="ru">
                <a:solidFill>
                  <a:srgbClr val="000000"/>
                </a:solidFill>
              </a:rPr>
              <a:t>о</a:t>
            </a:r>
            <a:r>
              <a:rPr altLang="ru" sz="2800" lang="ru">
                <a:solidFill>
                  <a:srgbClr val="000000"/>
                </a:solidFill>
              </a:rPr>
              <a:t>б</a:t>
            </a:r>
            <a:r>
              <a:rPr altLang="ru" sz="2800" lang="ru">
                <a:solidFill>
                  <a:srgbClr val="000000"/>
                </a:solidFill>
              </a:rPr>
              <a:t>л</a:t>
            </a:r>
            <a:r>
              <a:rPr altLang="ru" sz="2800" lang="ru">
                <a:solidFill>
                  <a:srgbClr val="000000"/>
                </a:solidFill>
              </a:rPr>
              <a:t>о</a:t>
            </a:r>
            <a:r>
              <a:rPr altLang="ru" sz="2800" lang="ru">
                <a:solidFill>
                  <a:srgbClr val="000000"/>
                </a:solidFill>
              </a:rPr>
              <a:t>к</a:t>
            </a:r>
            <a:r>
              <a:rPr altLang="ru" sz="2800" lang="ru">
                <a:solidFill>
                  <a:srgbClr val="000000"/>
                </a:solidFill>
              </a:rPr>
              <a:t>с</a:t>
            </a:r>
            <a:endParaRPr sz="2800" lang="ru-RU">
              <a:solidFill>
                <a:srgbClr val="000000"/>
              </a:solidFill>
            </a:endParaRPr>
          </a:p>
        </p:txBody>
      </p:sp>
      <p:sp>
        <p:nvSpPr>
          <p:cNvPr id="1048635" name=""/>
          <p:cNvSpPr txBox="1"/>
          <p:nvPr/>
        </p:nvSpPr>
        <p:spPr>
          <a:xfrm>
            <a:off x="2571999" y="6211534"/>
            <a:ext cx="4000000" cy="510540"/>
          </a:xfrm>
          <a:prstGeom prst="rect"/>
        </p:spPr>
        <p:txBody>
          <a:bodyPr rtlCol="0" wrap="square">
            <a:spAutoFit/>
          </a:bodyPr>
          <a:p>
            <a:r>
              <a:rPr sz="2800" lang="ru">
                <a:solidFill>
                  <a:srgbClr val="000000"/>
                </a:solidFill>
              </a:rPr>
              <a:t>З</a:t>
            </a:r>
            <a:r>
              <a:rPr sz="2800" lang="ru">
                <a:solidFill>
                  <a:srgbClr val="000000"/>
                </a:solidFill>
              </a:rPr>
              <a:t>а</a:t>
            </a:r>
            <a:r>
              <a:rPr sz="2800" lang="ru">
                <a:solidFill>
                  <a:srgbClr val="000000"/>
                </a:solidFill>
              </a:rPr>
              <a:t>г</a:t>
            </a:r>
            <a:r>
              <a:rPr sz="2800" lang="ru">
                <a:solidFill>
                  <a:srgbClr val="000000"/>
                </a:solidFill>
              </a:rPr>
              <a:t>р</a:t>
            </a:r>
            <a:r>
              <a:rPr sz="2800" lang="ru">
                <a:solidFill>
                  <a:srgbClr val="000000"/>
                </a:solidFill>
              </a:rPr>
              <a:t>у</a:t>
            </a:r>
            <a:r>
              <a:rPr sz="2800" lang="ru">
                <a:solidFill>
                  <a:srgbClr val="000000"/>
                </a:solidFill>
              </a:rPr>
              <a:t>з</a:t>
            </a:r>
            <a:r>
              <a:rPr sz="2800" lang="ru">
                <a:solidFill>
                  <a:srgbClr val="000000"/>
                </a:solidFill>
              </a:rPr>
              <a:t>к</a:t>
            </a:r>
            <a:r>
              <a:rPr sz="2800" lang="ru">
                <a:solidFill>
                  <a:srgbClr val="000000"/>
                </a:solidFill>
              </a:rPr>
              <a:t>а</a:t>
            </a:r>
            <a:endParaRPr sz="2800" lang="ru-RU">
              <a:solidFill>
                <a:srgbClr val="000000"/>
              </a:solidFill>
            </a:endParaRPr>
          </a:p>
        </p:txBody>
      </p:sp>
      <p:sp>
        <p:nvSpPr>
          <p:cNvPr id="1048636" name=""/>
          <p:cNvSpPr txBox="1"/>
          <p:nvPr/>
        </p:nvSpPr>
        <p:spPr>
          <a:xfrm>
            <a:off x="4404471" y="6211533"/>
            <a:ext cx="4000000" cy="510540"/>
          </a:xfrm>
          <a:prstGeom prst="rect"/>
        </p:spPr>
        <p:txBody>
          <a:bodyPr rtlCol="0" wrap="square">
            <a:spAutoFit/>
          </a:bodyPr>
          <a:p>
            <a:r>
              <a:rPr sz="2800" lang="ru">
                <a:solidFill>
                  <a:srgbClr val="000000"/>
                </a:solidFill>
                <a:hlinkClick r:id="rId2" action="ppaction://hlinksldjump"/>
              </a:rPr>
              <a:t>Н</a:t>
            </a:r>
            <a:r>
              <a:rPr sz="2800" lang="ru">
                <a:solidFill>
                  <a:srgbClr val="000000"/>
                </a:solidFill>
                <a:hlinkClick r:id="rId2" action="ppaction://hlinksldjump"/>
              </a:rPr>
              <a:t>а</a:t>
            </a:r>
            <a:r>
              <a:rPr sz="2800" lang="ru">
                <a:solidFill>
                  <a:srgbClr val="000000"/>
                </a:solidFill>
                <a:hlinkClick r:id="rId2" action="ppaction://hlinksldjump"/>
              </a:rPr>
              <a:t>ч</a:t>
            </a:r>
            <a:r>
              <a:rPr sz="2800" lang="ru">
                <a:solidFill>
                  <a:srgbClr val="000000"/>
                </a:solidFill>
                <a:hlinkClick r:id="rId2" action="ppaction://hlinksldjump"/>
              </a:rPr>
              <a:t>а</a:t>
            </a:r>
            <a:r>
              <a:rPr sz="2800" lang="ru">
                <a:solidFill>
                  <a:srgbClr val="000000"/>
                </a:solidFill>
                <a:hlinkClick r:id="rId2" action="ppaction://hlinksldjump"/>
              </a:rPr>
              <a:t>т</a:t>
            </a:r>
            <a:r>
              <a:rPr sz="2800" lang="ru">
                <a:solidFill>
                  <a:srgbClr val="000000"/>
                </a:solidFill>
                <a:hlinkClick r:id="rId2" action="ppaction://hlinksldjump"/>
              </a:rPr>
              <a:t>ь</a:t>
            </a:r>
            <a:endParaRPr sz="2800" lang="ru-RU">
              <a:solidFill>
                <a:srgbClr val="000000"/>
              </a:solidFill>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000">
        <p:push dir="u"/>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grpId="0" id="5" nodeType="withEffect" presetClass="entr" presetID="22" presetSubtype="4">
                                  <p:stCondLst>
                                    <p:cond delay="0"/>
                                  </p:stCondLst>
                                  <p:childTnLst>
                                    <p:set>
                                      <p:cBhvr>
                                        <p:cTn dur="1" fill="hold" id="6">
                                          <p:stCondLst>
                                            <p:cond delay="0"/>
                                          </p:stCondLst>
                                        </p:cTn>
                                        <p:tgtEl>
                                          <p:spTgt spid="1048636"/>
                                        </p:tgtEl>
                                        <p:attrNameLst>
                                          <p:attrName>style.visibility</p:attrName>
                                        </p:attrNameLst>
                                      </p:cBhvr>
                                      <p:to>
                                        <p:strVal val="visible"/>
                                      </p:to>
                                    </p:set>
                                    <p:animEffect transition="in" filter="wipe(down)">
                                      <p:cBhvr>
                                        <p:cTn dur="500" id="7"/>
                                        <p:tgtEl>
                                          <p:spTgt spid="10486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6" grpId="0"/>
    </p:bldLst>
  </p:timing>
</p:sld>
</file>

<file path=ppt/slides/slide20.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83"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67" name=""/>
              <p14:cNvContentPartPr/>
              <p14:nvPr/>
            </p14:nvContentPartPr>
            <p14:xfrm>
              <a:off x="6524012" y="3379215"/>
              <a:ext cx="1509051" cy="32360"/>
            </p14:xfrm>
          </p:contentPart>
        </mc:Choice>
        <mc:Fallback>
          <p:sp>
            <p:nvSpPr>
              <p:cNvPr id="1049067" name=""/>
              <p:cNvSpPr/>
              <p:nvPr/>
            </p:nvSpPr>
            <p:spPr>
              <a:xfrm>
                <a:off x="6524012" y="3379215"/>
                <a:ext cx="1509051" cy="32360"/>
              </a:xfrm>
            </p:spPr>
          </p:sp>
        </mc:Fallback>
      </mc:AlternateContent>
      <mc:AlternateContent xmlns:mc="http://schemas.openxmlformats.org/markup-compatibility/2006">
        <mc:Choice xmlns:p14="http://schemas.microsoft.com/office/powerpoint/2010/main" Requires="p14">
          <p:contentPart p14:bwMode="auto" r:id="rId2">
            <p14:nvContentPartPr>
              <p14:cNvPr id="1049068" name=""/>
              <p14:cNvContentPartPr/>
              <p14:nvPr/>
            </p14:nvContentPartPr>
            <p14:xfrm>
              <a:off x="7789668" y="2667298"/>
              <a:ext cx="859996" cy="1666532"/>
            </p14:xfrm>
          </p:contentPart>
        </mc:Choice>
        <mc:Fallback>
          <p:sp>
            <p:nvSpPr>
              <p:cNvPr id="1049068" name=""/>
              <p:cNvSpPr/>
              <p:nvPr/>
            </p:nvSpPr>
            <p:spPr>
              <a:xfrm>
                <a:off x="7789668" y="2667298"/>
                <a:ext cx="859996" cy="1666532"/>
              </a:xfrm>
            </p:spPr>
          </p:sp>
        </mc:Fallback>
      </mc:AlternateContent>
      <mc:AlternateContent xmlns:mc="http://schemas.openxmlformats.org/markup-compatibility/2006">
        <mc:Choice xmlns:p14="http://schemas.microsoft.com/office/powerpoint/2010/main" Requires="p14">
          <p:contentPart p14:bwMode="auto" r:id="rId3">
            <p14:nvContentPartPr>
              <p14:cNvPr id="1049069" name=""/>
              <p14:cNvContentPartPr/>
              <p14:nvPr/>
            </p14:nvContentPartPr>
            <p14:xfrm>
              <a:off x="1104410" y="434467"/>
              <a:ext cx="1298108" cy="1892281"/>
            </p14:xfrm>
          </p:contentPart>
        </mc:Choice>
        <mc:Fallback>
          <p:sp>
            <p:nvSpPr>
              <p:cNvPr id="1049069" name=""/>
              <p:cNvSpPr/>
              <p:nvPr/>
            </p:nvSpPr>
            <p:spPr>
              <a:xfrm>
                <a:off x="1104410" y="434467"/>
                <a:ext cx="1298108" cy="1892281"/>
              </a:xfrm>
            </p:spPr>
          </p:sp>
        </mc:Fallback>
      </mc:AlternateContent>
      <mc:AlternateContent xmlns:mc="http://schemas.openxmlformats.org/markup-compatibility/2006">
        <mc:Choice xmlns:p14="http://schemas.microsoft.com/office/powerpoint/2010/main" Requires="p14">
          <p:contentPart p14:bwMode="auto" r:id="rId4">
            <p14:nvContentPartPr>
              <p14:cNvPr id="1049070" name=""/>
              <p14:cNvContentPartPr/>
              <p14:nvPr/>
            </p14:nvContentPartPr>
            <p14:xfrm>
              <a:off x="2694593" y="758066"/>
              <a:ext cx="1184523" cy="1520913"/>
            </p14:xfrm>
          </p:contentPart>
        </mc:Choice>
        <mc:Fallback>
          <p:sp>
            <p:nvSpPr>
              <p:cNvPr id="1049070" name=""/>
              <p:cNvSpPr/>
              <p:nvPr/>
            </p:nvSpPr>
            <p:spPr>
              <a:xfrm>
                <a:off x="2694593" y="758066"/>
                <a:ext cx="1184523" cy="1520913"/>
              </a:xfrm>
            </p:spPr>
          </p:sp>
        </mc:Fallback>
      </mc:AlternateContent>
      <mc:AlternateContent xmlns:mc="http://schemas.openxmlformats.org/markup-compatibility/2006">
        <mc:Choice xmlns:p14="http://schemas.microsoft.com/office/powerpoint/2010/main" Requires="p14">
          <p:contentPart p14:bwMode="auto" r:id="rId5">
            <p14:nvContentPartPr>
              <p14:cNvPr id="1049071" name=""/>
              <p14:cNvContentPartPr/>
              <p14:nvPr/>
            </p14:nvContentPartPr>
            <p14:xfrm>
              <a:off x="3019120" y="1211104"/>
              <a:ext cx="632828" cy="1067875"/>
            </p14:xfrm>
          </p:contentPart>
        </mc:Choice>
        <mc:Fallback>
          <p:sp>
            <p:nvSpPr>
              <p:cNvPr id="1049071" name=""/>
              <p:cNvSpPr/>
              <p:nvPr/>
            </p:nvSpPr>
            <p:spPr>
              <a:xfrm>
                <a:off x="3019120" y="1211104"/>
                <a:ext cx="632828" cy="1067875"/>
              </a:xfrm>
            </p:spPr>
          </p:sp>
        </mc:Fallback>
      </mc:AlternateContent>
      <p:sp>
        <p:nvSpPr>
          <p:cNvPr id="1049072" name=""/>
          <p:cNvSpPr txBox="1"/>
          <p:nvPr/>
        </p:nvSpPr>
        <p:spPr>
          <a:xfrm>
            <a:off x="2572000" y="3219450"/>
            <a:ext cx="4000000" cy="510540"/>
          </a:xfrm>
          <a:prstGeom prst="rect"/>
        </p:spPr>
        <p:txBody>
          <a:bodyPr rtlCol="0" wrap="square">
            <a:spAutoFit/>
          </a:bodyPr>
          <a:p>
            <a:r>
              <a:rPr sz="2800" lang="ru-RU">
                <a:solidFill>
                  <a:srgbClr val="000000"/>
                </a:solidFill>
                <a:hlinkClick r:id="rId6" action="ppaction://hlinksldjump"/>
              </a:rPr>
              <a:t>--&gt;</a:t>
            </a:r>
            <a:endParaRPr sz="2800" lang="ru-RU">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84"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73" name=""/>
              <p14:cNvContentPartPr/>
              <p14:nvPr/>
            </p14:nvContentPartPr>
            <p14:xfrm>
              <a:off x="667308" y="272052"/>
              <a:ext cx="1009483" cy="1311223"/>
            </p14:xfrm>
          </p:contentPart>
        </mc:Choice>
        <mc:Fallback>
          <p:sp>
            <p:nvSpPr>
              <p:cNvPr id="1049073" name=""/>
              <p:cNvSpPr/>
              <p:nvPr/>
            </p:nvSpPr>
            <p:spPr>
              <a:xfrm>
                <a:off x="667308" y="272052"/>
                <a:ext cx="1009483" cy="1311223"/>
              </a:xfrm>
            </p:spPr>
          </p:sp>
        </mc:Fallback>
      </mc:AlternateContent>
      <p:sp>
        <p:nvSpPr>
          <p:cNvPr id="1049074" name=""/>
          <p:cNvSpPr txBox="1"/>
          <p:nvPr/>
        </p:nvSpPr>
        <p:spPr>
          <a:xfrm>
            <a:off x="2572000" y="3219450"/>
            <a:ext cx="4000000" cy="510540"/>
          </a:xfrm>
          <a:prstGeom prst="rect"/>
        </p:spPr>
        <p:txBody>
          <a:bodyPr rtlCol="0" wrap="square">
            <a:spAutoFit/>
          </a:bodyPr>
          <a:p>
            <a:r>
              <a:rPr sz="2800" lang="ru-RU">
                <a:solidFill>
                  <a:srgbClr val="000000"/>
                </a:solidFill>
                <a:hlinkClick r:id="rId2" action="ppaction://hlinksldjump"/>
              </a:rPr>
              <a:t>^</a:t>
            </a:r>
            <a:endParaRPr sz="2800" lang="ru-RU">
              <a:solidFill>
                <a:srgbClr val="0000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85"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75" name=""/>
              <p14:cNvContentPartPr/>
              <p14:nvPr/>
            </p14:nvContentPartPr>
            <p14:xfrm>
              <a:off x="1052091" y="170809"/>
              <a:ext cx="943069" cy="1509893"/>
            </p14:xfrm>
          </p:contentPart>
        </mc:Choice>
        <mc:Fallback>
          <p:sp>
            <p:nvSpPr>
              <p:cNvPr id="1049075" name=""/>
              <p:cNvSpPr/>
              <p:nvPr/>
            </p:nvSpPr>
            <p:spPr>
              <a:xfrm>
                <a:off x="1052091" y="170809"/>
                <a:ext cx="943069" cy="1509893"/>
              </a:xfrm>
            </p:spPr>
          </p:sp>
        </mc:Fallback>
      </mc:AlternateContent>
      <p:sp>
        <p:nvSpPr>
          <p:cNvPr id="1049076" name=""/>
          <p:cNvSpPr txBox="1"/>
          <p:nvPr/>
        </p:nvSpPr>
        <p:spPr>
          <a:xfrm>
            <a:off x="2572000" y="3219450"/>
            <a:ext cx="4000000" cy="510540"/>
          </a:xfrm>
          <a:prstGeom prst="rect"/>
        </p:spPr>
        <p:txBody>
          <a:bodyPr rtlCol="0" wrap="square">
            <a:spAutoFit/>
          </a:bodyPr>
          <a:p>
            <a:r>
              <a:rPr sz="2800" lang="ru-RU">
                <a:solidFill>
                  <a:srgbClr val="000000"/>
                </a:solidFill>
                <a:hlinkClick r:id="rId2" action="ppaction://hlinksldjump"/>
              </a:rPr>
              <a:t>&lt;--</a:t>
            </a:r>
            <a:endParaRPr sz="2800" lang="ru-RU">
              <a:solidFill>
                <a:srgbClr val="00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86"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77" name=""/>
              <p14:cNvContentPartPr/>
              <p14:nvPr/>
            </p14:nvContentPartPr>
            <p14:xfrm>
              <a:off x="693459" y="581394"/>
              <a:ext cx="982917" cy="1152287"/>
            </p14:xfrm>
          </p:contentPart>
        </mc:Choice>
        <mc:Fallback>
          <p:sp>
            <p:nvSpPr>
              <p:cNvPr id="1049077" name=""/>
              <p:cNvSpPr/>
              <p:nvPr/>
            </p:nvSpPr>
            <p:spPr>
              <a:xfrm>
                <a:off x="693459" y="581394"/>
                <a:ext cx="982917" cy="1152287"/>
              </a:xfrm>
            </p:spPr>
          </p:sp>
        </mc:Fallback>
      </mc:AlternateContent>
      <mc:AlternateContent xmlns:mc="http://schemas.openxmlformats.org/markup-compatibility/2006">
        <mc:Choice xmlns:p14="http://schemas.microsoft.com/office/powerpoint/2010/main" Requires="p14">
          <p:contentPart p14:bwMode="auto" r:id="rId2">
            <p14:nvContentPartPr>
              <p14:cNvPr id="1049078" name=""/>
              <p14:cNvContentPartPr/>
              <p14:nvPr/>
            </p14:nvContentPartPr>
            <p14:xfrm>
              <a:off x="1052091" y="1071447"/>
              <a:ext cx="876656" cy="66223"/>
            </p14:xfrm>
          </p:contentPart>
        </mc:Choice>
        <mc:Fallback>
          <p:sp>
            <p:nvSpPr>
              <p:cNvPr id="1049078" name=""/>
              <p:cNvSpPr/>
              <p:nvPr/>
            </p:nvSpPr>
            <p:spPr>
              <a:xfrm>
                <a:off x="1052091" y="1071447"/>
                <a:ext cx="876656" cy="66223"/>
              </a:xfrm>
            </p:spPr>
          </p:sp>
        </mc:Fallback>
      </mc:AlternateContent>
      <p:sp>
        <p:nvSpPr>
          <p:cNvPr id="1049079" name=""/>
          <p:cNvSpPr txBox="1"/>
          <p:nvPr/>
        </p:nvSpPr>
        <p:spPr>
          <a:xfrm>
            <a:off x="2572000" y="3219450"/>
            <a:ext cx="4000000" cy="510540"/>
          </a:xfrm>
          <a:prstGeom prst="rect"/>
        </p:spPr>
        <p:txBody>
          <a:bodyPr rtlCol="0" wrap="square">
            <a:spAutoFit/>
          </a:bodyPr>
          <a:p>
            <a:r>
              <a:rPr sz="2800" lang="ru-RU">
                <a:solidFill>
                  <a:srgbClr val="000000"/>
                </a:solidFill>
                <a:hlinkClick r:id="rId3" action="ppaction://hlinksldjump"/>
              </a:rPr>
              <a:t>&lt;-</a:t>
            </a:r>
            <a:endParaRPr sz="2800" lang="ru-RU">
              <a:solidFill>
                <a:srgbClr val="00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87"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80" name=""/>
              <p14:cNvContentPartPr/>
              <p14:nvPr/>
            </p14:nvContentPartPr>
            <p14:xfrm>
              <a:off x="55891" y="197299"/>
              <a:ext cx="1527507" cy="1774786"/>
            </p14:xfrm>
          </p:contentPart>
        </mc:Choice>
        <mc:Fallback>
          <p:sp>
            <p:nvSpPr>
              <p:cNvPr id="1049080" name=""/>
              <p:cNvSpPr/>
              <p:nvPr/>
            </p:nvSpPr>
            <p:spPr>
              <a:xfrm>
                <a:off x="55891" y="197299"/>
                <a:ext cx="1527507" cy="1774786"/>
              </a:xfrm>
            </p:spPr>
          </p:sp>
        </mc:Fallback>
      </mc:AlternateContent>
      <p:sp>
        <p:nvSpPr>
          <p:cNvPr id="1049081" name=""/>
          <p:cNvSpPr txBox="1"/>
          <p:nvPr/>
        </p:nvSpPr>
        <p:spPr>
          <a:xfrm>
            <a:off x="2572000" y="3219450"/>
            <a:ext cx="4000000" cy="510540"/>
          </a:xfrm>
          <a:prstGeom prst="rect"/>
        </p:spPr>
        <p:txBody>
          <a:bodyPr rtlCol="0" wrap="square">
            <a:spAutoFit/>
          </a:bodyPr>
          <a:p>
            <a:r>
              <a:rPr sz="2800" lang="ru-RU">
                <a:solidFill>
                  <a:srgbClr val="000000"/>
                </a:solidFill>
                <a:hlinkClick r:id="rId2" action="ppaction://hlinksldjump"/>
              </a:rPr>
              <a:t>-&gt;</a:t>
            </a:r>
            <a:endParaRPr sz="2800" lang="ru-RU">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88"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82" name=""/>
              <p14:cNvContentPartPr/>
              <p14:nvPr/>
            </p14:nvContentPartPr>
            <p14:xfrm>
              <a:off x="773155" y="422458"/>
              <a:ext cx="1036048" cy="2026435"/>
            </p14:xfrm>
          </p:contentPart>
        </mc:Choice>
        <mc:Fallback>
          <p:sp>
            <p:nvSpPr>
              <p:cNvPr id="1049082" name=""/>
              <p:cNvSpPr/>
              <p:nvPr/>
            </p:nvSpPr>
            <p:spPr>
              <a:xfrm>
                <a:off x="773155" y="422458"/>
                <a:ext cx="1036048" cy="2026435"/>
              </a:xfrm>
            </p:spPr>
          </p:sp>
        </mc:Fallback>
      </mc:AlternateContent>
      <p:sp>
        <p:nvSpPr>
          <p:cNvPr id="1049083" name=""/>
          <p:cNvSpPr txBox="1"/>
          <p:nvPr/>
        </p:nvSpPr>
        <p:spPr>
          <a:xfrm>
            <a:off x="559399" y="3219450"/>
            <a:ext cx="7986249" cy="510540"/>
          </a:xfrm>
          <a:prstGeom prst="rect"/>
        </p:spPr>
        <p:txBody>
          <a:bodyPr rtlCol="0" wrap="square">
            <a:spAutoFit/>
          </a:bodyPr>
          <a:p>
            <a:r>
              <a:rPr sz="2800" lang="ru-RU">
                <a:solidFill>
                  <a:srgbClr val="000000"/>
                </a:solidFill>
                <a:hlinkClick r:id="rId2" action="ppaction://hlinksldjump"/>
              </a:rPr>
              <a:t>BLOOOOOOOOOOOOOOOOOOOOOOOOOOOOOD</a:t>
            </a:r>
            <a:endParaRPr sz="2800" lang="ru-RU">
              <a:solidFill>
                <a:srgbClr val="000000"/>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89"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84" name=""/>
              <p14:cNvContentPartPr/>
              <p14:nvPr/>
            </p14:nvContentPartPr>
            <p14:xfrm>
              <a:off x="1171635" y="316501"/>
              <a:ext cx="1407963" cy="2582711"/>
            </p14:xfrm>
          </p:contentPart>
        </mc:Choice>
        <mc:Fallback>
          <p:sp>
            <p:nvSpPr>
              <p:cNvPr id="1049084" name=""/>
              <p:cNvSpPr/>
              <p:nvPr/>
            </p:nvSpPr>
            <p:spPr>
              <a:xfrm>
                <a:off x="1171635" y="316501"/>
                <a:ext cx="1407963" cy="2582711"/>
              </a:xfrm>
            </p:spPr>
          </p:sp>
        </mc:Fallback>
      </mc:AlternateContent>
      <p:sp>
        <p:nvSpPr>
          <p:cNvPr id="1049085" name=""/>
          <p:cNvSpPr txBox="1"/>
          <p:nvPr/>
        </p:nvSpPr>
        <p:spPr>
          <a:xfrm>
            <a:off x="2572000" y="3219450"/>
            <a:ext cx="4000000" cy="510540"/>
          </a:xfrm>
          <a:prstGeom prst="rect"/>
        </p:spPr>
        <p:txBody>
          <a:bodyPr rtlCol="0" wrap="square">
            <a:spAutoFit/>
          </a:bodyPr>
          <a:p>
            <a:r>
              <a:rPr sz="2800" lang="ru-RU">
                <a:solidFill>
                  <a:srgbClr val="000000"/>
                </a:solidFill>
                <a:hlinkClick r:id="rId2" action="ppaction://hlinksldjump"/>
              </a:rPr>
              <a:t>not exit</a:t>
            </a:r>
            <a:endParaRPr sz="2800" lang="ru-RU">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90"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86" name=""/>
              <p14:cNvContentPartPr/>
              <p14:nvPr/>
            </p14:nvContentPartPr>
            <p14:xfrm>
              <a:off x="427806" y="422458"/>
              <a:ext cx="2005683" cy="2357552"/>
            </p14:xfrm>
          </p:contentPart>
        </mc:Choice>
        <mc:Fallback>
          <p:sp>
            <p:nvSpPr>
              <p:cNvPr id="1049086" name=""/>
              <p:cNvSpPr/>
              <p:nvPr/>
            </p:nvSpPr>
            <p:spPr>
              <a:xfrm>
                <a:off x="427806" y="422458"/>
                <a:ext cx="2005683" cy="2357552"/>
              </a:xfrm>
            </p:spPr>
          </p:sp>
        </mc:Fallback>
      </mc:AlternateContent>
      <p:pic>
        <p:nvPicPr>
          <p:cNvPr id="2097172" name=""/>
          <p:cNvPicPr>
            <a:picLocks/>
          </p:cNvPicPr>
          <p:nvPr>
            <a:videoFile r:link="rId2"/>
            <p:extLst>
              <p:ext uri="{DAA4B4D4-6D71-4841-9C94-3DE7FCFB9230}">
                <p14:media xmlns:p14="http://schemas.microsoft.com/office/powerpoint/2010/main" r:embed="rId3"/>
              </p:ext>
            </p:extLst>
          </p:nvPr>
        </p:nvPicPr>
        <p:blipFill>
          <a:blip xmlns:r="http://schemas.openxmlformats.org/officeDocument/2006/relationships" r:embed="rId4"/>
          <a:stretch>
            <a:fillRect/>
          </a:stretch>
        </p:blipFill>
        <p:spPr>
          <a:xfrm rot="0">
            <a:off x="6080705" y="240819"/>
            <a:ext cx="2372883" cy="2366095"/>
          </a:xfrm>
          <a:prstGeom prst="rect"/>
        </p:spPr>
      </p:pic>
      <p:sp>
        <p:nvSpPr>
          <p:cNvPr id="1049087" name=""/>
          <p:cNvSpPr txBox="1"/>
          <p:nvPr/>
        </p:nvSpPr>
        <p:spPr>
          <a:xfrm>
            <a:off x="2572000" y="3219450"/>
            <a:ext cx="4000000" cy="510540"/>
          </a:xfrm>
          <a:prstGeom prst="rect"/>
        </p:spPr>
        <p:txBody>
          <a:bodyPr rtlCol="0" wrap="square">
            <a:spAutoFit/>
          </a:bodyPr>
          <a:p>
            <a:r>
              <a:rPr sz="2800" lang="ru-RU">
                <a:solidFill>
                  <a:srgbClr val="000000"/>
                </a:solidFill>
                <a:hlinkClick r:id="rId5" action="ppaction://hlinksldjump"/>
              </a:rPr>
              <a:t>are you idiot lol</a:t>
            </a:r>
            <a:endParaRPr sz="2800" lang="ru-RU">
              <a:solidFill>
                <a:srgbClr val="000000"/>
              </a:solidFill>
            </a:endParaRPr>
          </a:p>
        </p:txBody>
      </p:sp>
    </p:spTree>
  </p:cSld>
  <p:clrMapOvr>
    <a:masterClrMapping/>
  </p:clrMapOvr>
  <p:timing>
    <p:tnLst>
      <p:par>
        <p:cTn dur="indefinite" id="1" nodeType="tmRoot" restart="never">
          <p:childTnLst>
            <p:seq concurrent="1" nextAc="seek">
              <p:cTn evtFilter="cancelBubble" fill="hold" id="2" nodeType="interactiveSeq" restart="whenNotActive">
                <p:stCondLst>
                  <p:cond evt="onClick" delay="0">
                    <p:tgtEl>
                      <p:spTgt spid="2097172"/>
                    </p:tgtEl>
                  </p:cond>
                </p:stCondLst>
                <p:endSync evt="end" delay="0">
                  <p:rtn val="all"/>
                </p:endSync>
                <p:childTnLst>
                  <p:par>
                    <p:cTn fill="hold" id="3">
                      <p:stCondLst>
                        <p:cond delay="indefinite"/>
                      </p:stCondLst>
                      <p:childTnLst>
                        <p:par>
                          <p:cTn fill="hold" id="4">
                            <p:stCondLst>
                              <p:cond delay="0"/>
                            </p:stCondLst>
                            <p:childTnLst>
                              <p:par>
                                <p:cTn fill="hold" id="5" nodeType="clickEffect" presetClass="mediacall" presetID="1" presetSubtype="0">
                                  <p:stCondLst>
                                    <p:cond delay="0"/>
                                  </p:stCondLst>
                                  <p:childTnLst>
                                    <p:cmd type="call" cmd="playFrom(0.0)">
                                      <p:cBhvr additive="base">
                                        <p:cTn dur="1" fill="hold" id="6"/>
                                        <p:tgtEl>
                                          <p:spTgt spid="2097172"/>
                                        </p:tgtEl>
                                      </p:cBhvr>
                                    </p:cmd>
                                  </p:childTnLst>
                                </p:cTn>
                              </p:par>
                            </p:childTnLst>
                          </p:cTn>
                        </p:par>
                      </p:childTnLst>
                    </p:cTn>
                  </p:par>
                </p:childTnLst>
              </p:cTn>
              <p:nextCondLst>
                <p:cond evt="onClick" delay="0">
                  <p:tgtEl>
                    <p:spTgt spid="2097172"/>
                  </p:tgtEl>
                </p:cond>
              </p:nextCondLst>
            </p:seq>
            <p:video fullScrn="0">
              <p:cMediaNode vol="50000">
                <p:cTn display="1" fill="hold" id="7">
                  <p:stCondLst>
                    <p:cond delay="indefinite"/>
                  </p:stCondLst>
                  <p:endCondLst>
                    <p:cond evt="onNext">
                      <p:tgtEl>
                        <p:sldTgt/>
                      </p:tgtEl>
                    </p:cond>
                    <p:cond evt="onPrev">
                      <p:tgtEl>
                        <p:sldTgt/>
                      </p:tgtEl>
                    </p:cond>
                  </p:endCondLst>
                </p:cTn>
                <p:tgtEl>
                  <p:spTgt spid="2097172"/>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9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88" name=""/>
              <p14:cNvContentPartPr/>
              <p14:nvPr/>
            </p14:nvContentPartPr>
            <p14:xfrm>
              <a:off x="799720" y="25118"/>
              <a:ext cx="4117628" cy="2635690"/>
            </p14:xfrm>
          </p:contentPart>
        </mc:Choice>
        <mc:Fallback>
          <p:sp>
            <p:nvSpPr>
              <p:cNvPr id="1049088" name=""/>
              <p:cNvSpPr/>
              <p:nvPr/>
            </p:nvSpPr>
            <p:spPr>
              <a:xfrm>
                <a:off x="799720" y="25118"/>
                <a:ext cx="4117628" cy="2635690"/>
              </a:xfrm>
            </p:spPr>
          </p:sp>
        </mc:Fallback>
      </mc:AlternateContent>
      <p:sp>
        <p:nvSpPr>
          <p:cNvPr id="1049089" name=""/>
          <p:cNvSpPr txBox="1"/>
          <p:nvPr/>
        </p:nvSpPr>
        <p:spPr>
          <a:xfrm>
            <a:off x="2572000" y="3219450"/>
            <a:ext cx="4000000" cy="510540"/>
          </a:xfrm>
          <a:prstGeom prst="rect"/>
        </p:spPr>
        <p:txBody>
          <a:bodyPr rtlCol="0" wrap="square">
            <a:spAutoFit/>
          </a:bodyPr>
          <a:p>
            <a:r>
              <a:rPr altLang="ru" sz="2800" lang="en-US">
                <a:solidFill>
                  <a:srgbClr val="000000"/>
                </a:solidFill>
                <a:hlinkClick r:id="rId2" action="ppaction://hlinksldjump"/>
              </a:rPr>
              <a:t>STOP</a:t>
            </a:r>
            <a:endParaRPr sz="2800" lang="ru-RU">
              <a:solidFill>
                <a:srgbClr val="000000"/>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92"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90" name=""/>
              <p14:cNvContentPartPr/>
              <p14:nvPr/>
            </p14:nvContentPartPr>
            <p14:xfrm>
              <a:off x="1184918" y="-690094"/>
              <a:ext cx="10028419" cy="6185263"/>
            </p14:xfrm>
          </p:contentPart>
        </mc:Choice>
        <mc:Fallback>
          <p:sp>
            <p:nvSpPr>
              <p:cNvPr id="1049090" name=""/>
              <p:cNvSpPr/>
              <p:nvPr/>
            </p:nvSpPr>
            <p:spPr>
              <a:xfrm>
                <a:off x="1184918" y="-690094"/>
                <a:ext cx="10028419" cy="6185263"/>
              </a:xfrm>
            </p:spPr>
          </p:sp>
        </mc:Fallback>
      </mc:AlternateContent>
      <mc:AlternateContent xmlns:mc="http://schemas.openxmlformats.org/markup-compatibility/2006">
        <mc:Choice xmlns:p14="http://schemas.microsoft.com/office/powerpoint/2010/main" Requires="p14">
          <p:contentPart p14:bwMode="auto" r:id="rId2">
            <p14:nvContentPartPr>
              <p14:cNvPr id="1049091" name=""/>
              <p14:cNvContentPartPr/>
              <p14:nvPr/>
            </p14:nvContentPartPr>
            <p14:xfrm>
              <a:off x="7294947" y="4501818"/>
              <a:ext cx="1155593" cy="3205212"/>
            </p14:xfrm>
          </p:contentPart>
        </mc:Choice>
        <mc:Fallback>
          <p:sp>
            <p:nvSpPr>
              <p:cNvPr id="1049091" name=""/>
              <p:cNvSpPr/>
              <p:nvPr/>
            </p:nvSpPr>
            <p:spPr>
              <a:xfrm>
                <a:off x="7294947" y="4501818"/>
                <a:ext cx="1155593" cy="3205212"/>
              </a:xfrm>
            </p:spPr>
          </p:sp>
        </mc:Fallback>
      </mc:AlternateContent>
      <mc:AlternateContent xmlns:mc="http://schemas.openxmlformats.org/markup-compatibility/2006">
        <mc:Choice xmlns:p14="http://schemas.microsoft.com/office/powerpoint/2010/main" Requires="p14">
          <p:contentPart p14:bwMode="auto" r:id="rId3">
            <p14:nvContentPartPr>
              <p14:cNvPr id="1049092" name=""/>
              <p14:cNvContentPartPr/>
              <p14:nvPr/>
            </p14:nvContentPartPr>
            <p14:xfrm>
              <a:off x="1769356" y="5283254"/>
              <a:ext cx="1925987" cy="1999946"/>
            </p14:xfrm>
          </p:contentPart>
        </mc:Choice>
        <mc:Fallback>
          <p:sp>
            <p:nvSpPr>
              <p:cNvPr id="1049092" name=""/>
              <p:cNvSpPr/>
              <p:nvPr/>
            </p:nvSpPr>
            <p:spPr>
              <a:xfrm>
                <a:off x="1769356" y="5283254"/>
                <a:ext cx="1925987" cy="1999946"/>
              </a:xfrm>
            </p:spPr>
          </p:sp>
        </mc:Fallback>
      </mc:AlternateContent>
      <mc:AlternateContent xmlns:mc="http://schemas.openxmlformats.org/markup-compatibility/2006">
        <mc:Choice xmlns:p14="http://schemas.microsoft.com/office/powerpoint/2010/main" Requires="p14">
          <p:contentPart p14:bwMode="auto" r:id="rId4">
            <p14:nvContentPartPr>
              <p14:cNvPr id="1049093" name=""/>
              <p14:cNvContentPartPr/>
              <p14:nvPr/>
            </p14:nvContentPartPr>
            <p14:xfrm>
              <a:off x="4492304" y="5256765"/>
              <a:ext cx="1700182" cy="2622446"/>
            </p14:xfrm>
          </p:contentPart>
        </mc:Choice>
        <mc:Fallback>
          <p:sp>
            <p:nvSpPr>
              <p:cNvPr id="1049093" name=""/>
              <p:cNvSpPr/>
              <p:nvPr/>
            </p:nvSpPr>
            <p:spPr>
              <a:xfrm>
                <a:off x="4492304" y="5256765"/>
                <a:ext cx="1700182" cy="2622446"/>
              </a:xfrm>
            </p:spPr>
          </p:sp>
        </mc:Fallback>
      </mc:AlternateContent>
      <mc:AlternateContent xmlns:mc="http://schemas.openxmlformats.org/markup-compatibility/2006">
        <mc:Choice xmlns:p14="http://schemas.microsoft.com/office/powerpoint/2010/main" Requires="p14">
          <p:contentPart p14:bwMode="auto" r:id="rId5">
            <p14:nvContentPartPr>
              <p14:cNvPr id="1049094" name=""/>
              <p14:cNvContentPartPr/>
              <p14:nvPr/>
            </p14:nvContentPartPr>
            <p14:xfrm>
              <a:off x="7520753" y="4846180"/>
              <a:ext cx="1633768" cy="3324414"/>
            </p14:xfrm>
          </p:contentPart>
        </mc:Choice>
        <mc:Fallback>
          <p:sp>
            <p:nvSpPr>
              <p:cNvPr id="1049094" name=""/>
              <p:cNvSpPr/>
              <p:nvPr/>
            </p:nvSpPr>
            <p:spPr>
              <a:xfrm>
                <a:off x="7520753" y="4846180"/>
                <a:ext cx="1633768" cy="3324414"/>
              </a:xfrm>
            </p:spPr>
          </p:sp>
        </mc:Fallback>
      </mc:AlternateContent>
      <mc:AlternateContent xmlns:mc="http://schemas.openxmlformats.org/markup-compatibility/2006">
        <mc:Choice xmlns:p14="http://schemas.microsoft.com/office/powerpoint/2010/main" Requires="p14">
          <p:contentPart p14:bwMode="auto" r:id="rId6">
            <p14:nvContentPartPr>
              <p14:cNvPr id="1049095" name=""/>
              <p14:cNvContentPartPr/>
              <p14:nvPr/>
            </p14:nvContentPartPr>
            <p14:xfrm>
              <a:off x="1264614" y="5256765"/>
              <a:ext cx="796960" cy="1854255"/>
            </p14:xfrm>
          </p:contentPart>
        </mc:Choice>
        <mc:Fallback>
          <p:sp>
            <p:nvSpPr>
              <p:cNvPr id="1049095" name=""/>
              <p:cNvSpPr/>
              <p:nvPr/>
            </p:nvSpPr>
            <p:spPr>
              <a:xfrm>
                <a:off x="1264614" y="5256765"/>
                <a:ext cx="796960" cy="1854255"/>
              </a:xfrm>
            </p:spPr>
          </p:sp>
        </mc:Fallback>
      </mc:AlternateContent>
      <p:sp>
        <p:nvSpPr>
          <p:cNvPr id="1049096" name=""/>
          <p:cNvSpPr txBox="1"/>
          <p:nvPr/>
        </p:nvSpPr>
        <p:spPr>
          <a:xfrm>
            <a:off x="2572000" y="3219450"/>
            <a:ext cx="4000000" cy="510540"/>
          </a:xfrm>
          <a:prstGeom prst="rect"/>
        </p:spPr>
        <p:txBody>
          <a:bodyPr rtlCol="0" wrap="square">
            <a:spAutoFit/>
          </a:bodyPr>
          <a:p>
            <a:r>
              <a:rPr altLang="ru" sz="2800" lang="en-US">
                <a:solidFill>
                  <a:srgbClr val="000000"/>
                </a:solidFill>
                <a:hlinkClick r:id="rId7" action="ppaction://hlinksldjump"/>
              </a:rPr>
              <a:t>i.......kill...........you</a:t>
            </a:r>
            <a:endParaRPr sz="2800" lang="ru-RU">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5"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637" name=""/>
              <p14:cNvContentPartPr/>
              <p14:nvPr/>
            </p14:nvContentPartPr>
            <p14:xfrm>
              <a:off x="325958" y="-7241"/>
              <a:ext cx="1007013" cy="1046019"/>
            </p14:xfrm>
          </p:contentPart>
        </mc:Choice>
        <mc:Fallback>
          <p:sp>
            <p:nvSpPr>
              <p:cNvPr id="1048637" name=""/>
              <p:cNvSpPr/>
              <p:nvPr/>
            </p:nvSpPr>
            <p:spPr>
              <a:xfrm>
                <a:off x="325958" y="-7241"/>
                <a:ext cx="1007013" cy="1046019"/>
              </a:xfrm>
            </p:spPr>
          </p:sp>
        </mc:Fallback>
      </mc:AlternateContent>
      <mc:AlternateContent xmlns:mc="http://schemas.openxmlformats.org/markup-compatibility/2006">
        <mc:Choice xmlns:p14="http://schemas.microsoft.com/office/powerpoint/2010/main" Requires="p14">
          <p:contentPart p14:bwMode="auto" r:id="rId2">
            <p14:nvContentPartPr>
              <p14:cNvPr id="1048638" name=""/>
              <p14:cNvContentPartPr/>
              <p14:nvPr/>
            </p14:nvContentPartPr>
            <p14:xfrm>
              <a:off x="717604" y="433605"/>
              <a:ext cx="279399" cy="250573"/>
            </p14:xfrm>
          </p:contentPart>
        </mc:Choice>
        <mc:Fallback>
          <p:sp>
            <p:nvSpPr>
              <p:cNvPr id="1048638" name=""/>
              <p:cNvSpPr/>
              <p:nvPr/>
            </p:nvSpPr>
            <p:spPr>
              <a:xfrm>
                <a:off x="717604" y="433605"/>
                <a:ext cx="279399" cy="250573"/>
              </a:xfrm>
            </p:spPr>
          </p:sp>
        </mc:Fallback>
      </mc:AlternateContent>
      <p:pic>
        <p:nvPicPr>
          <p:cNvPr id="2097155" name=""/>
          <p:cNvPicPr>
            <a:picLocks/>
          </p:cNvPicPr>
          <p:nvPr/>
        </p:nvPicPr>
        <p:blipFill>
          <a:blip xmlns:r="http://schemas.openxmlformats.org/officeDocument/2006/relationships" r:embed="rId3"/>
          <a:stretch>
            <a:fillRect/>
          </a:stretch>
        </p:blipFill>
        <p:spPr>
          <a:xfrm rot="0" flipH="0">
            <a:off x="302224" y="3668486"/>
            <a:ext cx="2061492" cy="1926006"/>
          </a:xfrm>
          <a:prstGeom prst="rect"/>
        </p:spPr>
      </p:pic>
      <mc:AlternateContent xmlns:mc="http://schemas.openxmlformats.org/markup-compatibility/2006">
        <mc:Choice xmlns:p14="http://schemas.microsoft.com/office/powerpoint/2010/main" Requires="p14">
          <p:contentPart p14:bwMode="auto" r:id="rId4">
            <p14:nvContentPartPr>
              <p14:cNvPr id="1048639" name=""/>
              <p14:cNvContentPartPr/>
              <p14:nvPr/>
            </p14:nvContentPartPr>
            <p14:xfrm>
              <a:off x="-71944" y="5539841"/>
              <a:ext cx="9645114" cy="343012"/>
            </p14:xfrm>
          </p:contentPart>
        </mc:Choice>
        <mc:Fallback>
          <p:sp>
            <p:nvSpPr>
              <p:cNvPr id="1048639" name=""/>
              <p:cNvSpPr/>
              <p:nvPr/>
            </p:nvSpPr>
            <p:spPr>
              <a:xfrm>
                <a:off x="-71944" y="5539841"/>
                <a:ext cx="9645114" cy="343012"/>
              </a:xfrm>
            </p:spPr>
          </p:sp>
        </mc:Fallback>
      </mc:AlternateContent>
      <mc:AlternateContent xmlns:mc="http://schemas.openxmlformats.org/markup-compatibility/2006">
        <mc:Choice xmlns:p14="http://schemas.microsoft.com/office/powerpoint/2010/main" Requires="p14">
          <p:contentPart p14:bwMode="auto" r:id="rId5">
            <p14:nvContentPartPr>
              <p14:cNvPr id="1048640" name=""/>
              <p14:cNvContentPartPr/>
              <p14:nvPr/>
            </p14:nvContentPartPr>
            <p14:xfrm>
              <a:off x="7439" y="6397371"/>
              <a:ext cx="8785125" cy="897108"/>
            </p14:xfrm>
          </p:contentPart>
        </mc:Choice>
        <mc:Fallback>
          <p:sp>
            <p:nvSpPr>
              <p:cNvPr id="1048640" name=""/>
              <p:cNvSpPr/>
              <p:nvPr/>
            </p:nvSpPr>
            <p:spPr>
              <a:xfrm>
                <a:off x="7439" y="6397371"/>
                <a:ext cx="8785125" cy="897108"/>
              </a:xfrm>
            </p:spPr>
          </p:sp>
        </mc:Fallback>
      </mc:AlternateContent>
      <mc:AlternateContent xmlns:mc="http://schemas.openxmlformats.org/markup-compatibility/2006">
        <mc:Choice xmlns:p14="http://schemas.microsoft.com/office/powerpoint/2010/main" Requires="p14">
          <p:contentPart p14:bwMode="auto" r:id="rId6">
            <p14:nvContentPartPr>
              <p14:cNvPr id="1048641" name=""/>
              <p14:cNvContentPartPr/>
              <p14:nvPr/>
            </p14:nvContentPartPr>
            <p14:xfrm>
              <a:off x="6370607" y="6264895"/>
              <a:ext cx="4304240" cy="840219"/>
            </p14:xfrm>
          </p:contentPart>
        </mc:Choice>
        <mc:Fallback>
          <p:sp>
            <p:nvSpPr>
              <p:cNvPr id="1048641" name=""/>
              <p:cNvSpPr/>
              <p:nvPr/>
            </p:nvSpPr>
            <p:spPr>
              <a:xfrm>
                <a:off x="6370607" y="6264895"/>
                <a:ext cx="4304240" cy="840219"/>
              </a:xfrm>
            </p:spPr>
          </p:sp>
        </mc:Fallback>
      </mc:AlternateContent>
      <mc:AlternateContent xmlns:mc="http://schemas.openxmlformats.org/markup-compatibility/2006">
        <mc:Choice xmlns:p14="http://schemas.microsoft.com/office/powerpoint/2010/main" Requires="p14">
          <p:contentPart p14:bwMode="auto" r:id="rId7">
            <p14:nvContentPartPr>
              <p14:cNvPr id="1048642" name=""/>
              <p14:cNvContentPartPr/>
              <p14:nvPr/>
            </p14:nvContentPartPr>
            <p14:xfrm>
              <a:off x="2590163" y="6196770"/>
              <a:ext cx="7219281" cy="840218"/>
            </p14:xfrm>
          </p:contentPart>
        </mc:Choice>
        <mc:Fallback>
          <p:sp>
            <p:nvSpPr>
              <p:cNvPr id="1048642" name=""/>
              <p:cNvSpPr/>
              <p:nvPr/>
            </p:nvSpPr>
            <p:spPr>
              <a:xfrm>
                <a:off x="2590163" y="6196770"/>
                <a:ext cx="7219281" cy="840218"/>
              </a:xfrm>
            </p:spPr>
          </p:sp>
        </mc:Fallback>
      </mc:AlternateContent>
      <mc:AlternateContent xmlns:mc="http://schemas.openxmlformats.org/markup-compatibility/2006">
        <mc:Choice xmlns:p14="http://schemas.microsoft.com/office/powerpoint/2010/main" Requires="p14">
          <p:contentPart p14:bwMode="auto" r:id="rId8">
            <p14:nvContentPartPr>
              <p14:cNvPr id="1048643" name=""/>
              <p14:cNvContentPartPr/>
              <p14:nvPr/>
            </p14:nvContentPartPr>
            <p14:xfrm>
              <a:off x="8306376" y="6446564"/>
              <a:ext cx="1298103" cy="68126"/>
            </p14:xfrm>
          </p:contentPart>
        </mc:Choice>
        <mc:Fallback>
          <p:sp>
            <p:nvSpPr>
              <p:cNvPr id="1048643" name=""/>
              <p:cNvSpPr/>
              <p:nvPr/>
            </p:nvSpPr>
            <p:spPr>
              <a:xfrm>
                <a:off x="8306376" y="6446564"/>
                <a:ext cx="1298103" cy="68126"/>
              </a:xfrm>
            </p:spPr>
          </p:sp>
        </mc:Fallback>
      </mc:AlternateContent>
      <mc:AlternateContent xmlns:mc="http://schemas.openxmlformats.org/markup-compatibility/2006">
        <mc:Choice xmlns:p14="http://schemas.microsoft.com/office/powerpoint/2010/main" Requires="p14">
          <p:contentPart p14:bwMode="auto" r:id="rId9">
            <p14:nvContentPartPr>
              <p14:cNvPr id="1048644" name=""/>
              <p14:cNvContentPartPr/>
              <p14:nvPr/>
            </p14:nvContentPartPr>
            <p14:xfrm>
              <a:off x="62276" y="6151352"/>
              <a:ext cx="9701621" cy="772093"/>
            </p14:xfrm>
          </p:contentPart>
        </mc:Choice>
        <mc:Fallback>
          <p:sp>
            <p:nvSpPr>
              <p:cNvPr id="1048644" name=""/>
              <p:cNvSpPr/>
              <p:nvPr/>
            </p:nvSpPr>
            <p:spPr>
              <a:xfrm>
                <a:off x="62276" y="6151352"/>
                <a:ext cx="9701621" cy="772093"/>
              </a:xfrm>
            </p:spPr>
          </p:sp>
        </mc:Fallback>
      </mc:AlternateContent>
      <mc:AlternateContent xmlns:mc="http://schemas.openxmlformats.org/markup-compatibility/2006">
        <mc:Choice xmlns:p14="http://schemas.microsoft.com/office/powerpoint/2010/main" Requires="p14">
          <p:contentPart p14:bwMode="auto" r:id="rId10">
            <p14:nvContentPartPr>
              <p14:cNvPr id="1048645" name=""/>
              <p14:cNvContentPartPr/>
              <p14:nvPr/>
            </p14:nvContentPartPr>
            <p14:xfrm>
              <a:off x="-107213" y="5695187"/>
              <a:ext cx="9726161" cy="903572"/>
            </p14:xfrm>
          </p:contentPart>
        </mc:Choice>
        <mc:Fallback>
          <p:sp>
            <p:nvSpPr>
              <p:cNvPr id="1048645" name=""/>
              <p:cNvSpPr/>
              <p:nvPr/>
            </p:nvSpPr>
            <p:spPr>
              <a:xfrm>
                <a:off x="-107213" y="5695187"/>
                <a:ext cx="9726161" cy="903572"/>
              </a:xfrm>
            </p:spPr>
          </p:sp>
        </mc:Fallback>
      </mc:AlternateContent>
      <mc:AlternateContent xmlns:mc="http://schemas.openxmlformats.org/markup-compatibility/2006">
        <mc:Choice xmlns:p14="http://schemas.microsoft.com/office/powerpoint/2010/main" Requires="p14">
          <p:contentPart p14:bwMode="auto" r:id="rId11">
            <p14:nvContentPartPr>
              <p14:cNvPr id="1048646" name=""/>
              <p14:cNvContentPartPr/>
              <p14:nvPr/>
            </p14:nvContentPartPr>
            <p14:xfrm>
              <a:off x="1010389" y="6026496"/>
              <a:ext cx="2537259" cy="677679"/>
            </p14:xfrm>
          </p:contentPart>
        </mc:Choice>
        <mc:Fallback>
          <p:sp>
            <p:nvSpPr>
              <p:cNvPr id="1048646" name=""/>
              <p:cNvSpPr/>
              <p:nvPr/>
            </p:nvSpPr>
            <p:spPr>
              <a:xfrm>
                <a:off x="1010389" y="6026496"/>
                <a:ext cx="2537259" cy="677679"/>
              </a:xfrm>
            </p:spPr>
          </p:sp>
        </mc:Fallback>
      </mc:AlternateContent>
      <mc:AlternateContent xmlns:mc="http://schemas.openxmlformats.org/markup-compatibility/2006">
        <mc:Choice xmlns:p14="http://schemas.microsoft.com/office/powerpoint/2010/main" Requires="p14">
          <p:contentPart p14:bwMode="auto" r:id="rId12">
            <p14:nvContentPartPr>
              <p14:cNvPr id="1048647" name=""/>
              <p14:cNvContentPartPr/>
              <p14:nvPr/>
            </p14:nvContentPartPr>
            <p14:xfrm>
              <a:off x="1720217" y="5906020"/>
              <a:ext cx="6403560" cy="617440"/>
            </p14:xfrm>
          </p:contentPart>
        </mc:Choice>
        <mc:Fallback>
          <p:sp>
            <p:nvSpPr>
              <p:cNvPr id="1048647" name=""/>
              <p:cNvSpPr/>
              <p:nvPr/>
            </p:nvSpPr>
            <p:spPr>
              <a:xfrm>
                <a:off x="1720217" y="5906020"/>
                <a:ext cx="6403560" cy="617440"/>
              </a:xfrm>
            </p:spPr>
          </p:sp>
        </mc:Fallback>
      </mc:AlternateContent>
      <mc:AlternateContent xmlns:mc="http://schemas.openxmlformats.org/markup-compatibility/2006">
        <mc:Choice xmlns:p14="http://schemas.microsoft.com/office/powerpoint/2010/main" Requires="p14">
          <p:contentPart p14:bwMode="auto" r:id="rId13">
            <p14:nvContentPartPr>
              <p14:cNvPr id="1048648" name=""/>
              <p14:cNvContentPartPr/>
              <p14:nvPr/>
            </p14:nvContentPartPr>
            <p14:xfrm>
              <a:off x="5813059" y="6192151"/>
              <a:ext cx="2703389" cy="286131"/>
            </p14:xfrm>
          </p:contentPart>
        </mc:Choice>
        <mc:Fallback>
          <p:sp>
            <p:nvSpPr>
              <p:cNvPr id="1048648" name=""/>
              <p:cNvSpPr/>
              <p:nvPr/>
            </p:nvSpPr>
            <p:spPr>
              <a:xfrm>
                <a:off x="5813059" y="6192151"/>
                <a:ext cx="2703389" cy="286131"/>
              </a:xfrm>
            </p:spPr>
          </p:sp>
        </mc:Fallback>
      </mc:AlternateContent>
      <mc:AlternateContent xmlns:mc="http://schemas.openxmlformats.org/markup-compatibility/2006">
        <mc:Choice xmlns:p14="http://schemas.microsoft.com/office/powerpoint/2010/main" Requires="p14">
          <p:contentPart p14:bwMode="auto" r:id="rId14">
            <p14:nvContentPartPr>
              <p14:cNvPr id="1048649" name=""/>
              <p14:cNvContentPartPr/>
              <p14:nvPr/>
            </p14:nvContentPartPr>
            <p14:xfrm>
              <a:off x="7942544" y="5800603"/>
              <a:ext cx="1329040" cy="361429"/>
            </p14:xfrm>
          </p:contentPart>
        </mc:Choice>
        <mc:Fallback>
          <p:sp>
            <p:nvSpPr>
              <p:cNvPr id="1048649" name=""/>
              <p:cNvSpPr/>
              <p:nvPr/>
            </p:nvSpPr>
            <p:spPr>
              <a:xfrm>
                <a:off x="7942544" y="5800603"/>
                <a:ext cx="1329040" cy="361429"/>
              </a:xfrm>
            </p:spPr>
          </p:sp>
        </mc:Fallback>
      </mc:AlternateContent>
      <mc:AlternateContent xmlns:mc="http://schemas.openxmlformats.org/markup-compatibility/2006">
        <mc:Choice xmlns:p14="http://schemas.microsoft.com/office/powerpoint/2010/main" Requires="p14">
          <p:contentPart p14:bwMode="auto" r:id="rId15">
            <p14:nvContentPartPr>
              <p14:cNvPr id="1048650" name=""/>
              <p14:cNvContentPartPr/>
              <p14:nvPr/>
            </p14:nvContentPartPr>
            <p14:xfrm>
              <a:off x="5933880" y="5619889"/>
              <a:ext cx="3383012" cy="662619"/>
            </p14:xfrm>
          </p:contentPart>
        </mc:Choice>
        <mc:Fallback>
          <p:sp>
            <p:nvSpPr>
              <p:cNvPr id="1048650" name=""/>
              <p:cNvSpPr/>
              <p:nvPr/>
            </p:nvSpPr>
            <p:spPr>
              <a:xfrm>
                <a:off x="5933880" y="5619889"/>
                <a:ext cx="3383012" cy="662619"/>
              </a:xfrm>
            </p:spPr>
          </p:sp>
        </mc:Fallback>
      </mc:AlternateContent>
      <mc:AlternateContent xmlns:mc="http://schemas.openxmlformats.org/markup-compatibility/2006">
        <mc:Choice xmlns:p14="http://schemas.microsoft.com/office/powerpoint/2010/main" Requires="p14">
          <p:contentPart p14:bwMode="auto" r:id="rId16">
            <p14:nvContentPartPr>
              <p14:cNvPr id="1048651" name=""/>
              <p14:cNvContentPartPr/>
              <p14:nvPr/>
            </p14:nvContentPartPr>
            <p14:xfrm>
              <a:off x="2082683" y="5680127"/>
              <a:ext cx="5134929" cy="451786"/>
            </p14:xfrm>
          </p:contentPart>
        </mc:Choice>
        <mc:Fallback>
          <p:sp>
            <p:nvSpPr>
              <p:cNvPr id="1048651" name=""/>
              <p:cNvSpPr/>
              <p:nvPr/>
            </p:nvSpPr>
            <p:spPr>
              <a:xfrm>
                <a:off x="2082683" y="5680127"/>
                <a:ext cx="5134929" cy="451786"/>
              </a:xfrm>
            </p:spPr>
          </p:sp>
        </mc:Fallback>
      </mc:AlternateContent>
      <mc:AlternateContent xmlns:mc="http://schemas.openxmlformats.org/markup-compatibility/2006">
        <mc:Choice xmlns:p14="http://schemas.microsoft.com/office/powerpoint/2010/main" Requires="p14">
          <p:contentPart p14:bwMode="auto" r:id="rId17">
            <p14:nvContentPartPr>
              <p14:cNvPr id="1048652" name=""/>
              <p14:cNvContentPartPr/>
              <p14:nvPr/>
            </p14:nvContentPartPr>
            <p14:xfrm>
              <a:off x="5360430" y="2376002"/>
              <a:ext cx="2977070" cy="3365006"/>
            </p14:xfrm>
          </p:contentPart>
        </mc:Choice>
        <mc:Fallback>
          <p:sp>
            <p:nvSpPr>
              <p:cNvPr id="1048652" name=""/>
              <p:cNvSpPr/>
              <p:nvPr/>
            </p:nvSpPr>
            <p:spPr>
              <a:xfrm>
                <a:off x="5360430" y="2376002"/>
                <a:ext cx="2977070" cy="3365006"/>
              </a:xfrm>
            </p:spPr>
          </p:sp>
        </mc:Fallback>
      </mc:AlternateContent>
      <mc:AlternateContent xmlns:mc="http://schemas.openxmlformats.org/markup-compatibility/2006">
        <mc:Choice xmlns:p14="http://schemas.microsoft.com/office/powerpoint/2010/main" Requires="p14">
          <p:contentPart p14:bwMode="auto" r:id="rId18">
            <p14:nvContentPartPr>
              <p14:cNvPr id="1048653" name=""/>
              <p14:cNvContentPartPr/>
              <p14:nvPr/>
            </p14:nvContentPartPr>
            <p14:xfrm>
              <a:off x="6175003" y="3226923"/>
              <a:ext cx="1667935" cy="2572102"/>
            </p14:xfrm>
          </p:contentPart>
        </mc:Choice>
        <mc:Fallback>
          <p:sp>
            <p:nvSpPr>
              <p:cNvPr id="1048653" name=""/>
              <p:cNvSpPr/>
              <p:nvPr/>
            </p:nvSpPr>
            <p:spPr>
              <a:xfrm>
                <a:off x="6175003" y="3226923"/>
                <a:ext cx="1667935" cy="2572102"/>
              </a:xfrm>
            </p:spPr>
          </p:sp>
        </mc:Fallback>
      </mc:AlternateContent>
      <mc:AlternateContent xmlns:mc="http://schemas.openxmlformats.org/markup-compatibility/2006">
        <mc:Choice xmlns:p14="http://schemas.microsoft.com/office/powerpoint/2010/main" Requires="p14">
          <p:contentPart p14:bwMode="auto" r:id="rId19">
            <p14:nvContentPartPr>
              <p14:cNvPr id="1048654" name=""/>
              <p14:cNvContentPartPr/>
              <p14:nvPr/>
            </p14:nvContentPartPr>
            <p14:xfrm>
              <a:off x="4506826" y="206248"/>
              <a:ext cx="4576813" cy="2356067"/>
            </p14:xfrm>
          </p:contentPart>
        </mc:Choice>
        <mc:Fallback>
          <p:sp>
            <p:nvSpPr>
              <p:cNvPr id="1048654" name=""/>
              <p:cNvSpPr/>
              <p:nvPr/>
            </p:nvSpPr>
            <p:spPr>
              <a:xfrm>
                <a:off x="4506826" y="206248"/>
                <a:ext cx="4576813" cy="2356067"/>
              </a:xfrm>
            </p:spPr>
          </p:sp>
        </mc:Fallback>
      </mc:AlternateContent>
      <mc:AlternateContent xmlns:mc="http://schemas.openxmlformats.org/markup-compatibility/2006">
        <mc:Choice xmlns:p14="http://schemas.microsoft.com/office/powerpoint/2010/main" Requires="p14">
          <p:contentPart p14:bwMode="auto" r:id="rId20">
            <p14:nvContentPartPr>
              <p14:cNvPr id="1048655" name=""/>
              <p14:cNvContentPartPr/>
              <p14:nvPr/>
            </p14:nvContentPartPr>
            <p14:xfrm>
              <a:off x="6706980" y="3774360"/>
              <a:ext cx="401161" cy="1488050"/>
            </p14:xfrm>
          </p:contentPart>
        </mc:Choice>
        <mc:Fallback>
          <p:sp>
            <p:nvSpPr>
              <p:cNvPr id="1048655" name=""/>
              <p:cNvSpPr/>
              <p:nvPr/>
            </p:nvSpPr>
            <p:spPr>
              <a:xfrm>
                <a:off x="6706980" y="3774360"/>
                <a:ext cx="401161" cy="1488050"/>
              </a:xfrm>
            </p:spPr>
          </p:sp>
        </mc:Fallback>
      </mc:AlternateContent>
      <mc:AlternateContent xmlns:mc="http://schemas.openxmlformats.org/markup-compatibility/2006">
        <mc:Choice xmlns:p14="http://schemas.microsoft.com/office/powerpoint/2010/main" Requires="p14">
          <p:contentPart p14:bwMode="auto" r:id="rId21">
            <p14:nvContentPartPr>
              <p14:cNvPr id="1048656" name=""/>
              <p14:cNvContentPartPr/>
              <p14:nvPr/>
            </p14:nvContentPartPr>
            <p14:xfrm>
              <a:off x="6502336" y="5224257"/>
              <a:ext cx="902437" cy="265866"/>
            </p14:xfrm>
          </p:contentPart>
        </mc:Choice>
        <mc:Fallback>
          <p:sp>
            <p:nvSpPr>
              <p:cNvPr id="1048656" name=""/>
              <p:cNvSpPr/>
              <p:nvPr/>
            </p:nvSpPr>
            <p:spPr>
              <a:xfrm>
                <a:off x="6502336" y="5224257"/>
                <a:ext cx="902437" cy="265866"/>
              </a:xfrm>
            </p:spPr>
          </p:sp>
        </mc:Fallback>
      </mc:AlternateContent>
      <mc:AlternateContent xmlns:mc="http://schemas.openxmlformats.org/markup-compatibility/2006">
        <mc:Choice xmlns:p14="http://schemas.microsoft.com/office/powerpoint/2010/main" Requires="p14">
          <p:contentPart p14:bwMode="auto" r:id="rId22">
            <p14:nvContentPartPr>
              <p14:cNvPr id="1048657" name=""/>
              <p14:cNvContentPartPr/>
              <p14:nvPr/>
            </p14:nvContentPartPr>
            <p14:xfrm>
              <a:off x="6522846" y="3710865"/>
              <a:ext cx="861416" cy="1799709"/>
            </p14:xfrm>
          </p:contentPart>
        </mc:Choice>
        <mc:Fallback>
          <p:sp>
            <p:nvSpPr>
              <p:cNvPr id="1048657" name=""/>
              <p:cNvSpPr/>
              <p:nvPr/>
            </p:nvSpPr>
            <p:spPr>
              <a:xfrm>
                <a:off x="6522846" y="3710865"/>
                <a:ext cx="861416" cy="1799709"/>
              </a:xfrm>
            </p:spPr>
          </p:sp>
        </mc:Fallback>
      </mc:AlternateContent>
      <mc:AlternateContent xmlns:mc="http://schemas.openxmlformats.org/markup-compatibility/2006">
        <mc:Choice xmlns:p14="http://schemas.microsoft.com/office/powerpoint/2010/main" Requires="p14">
          <p:contentPart p14:bwMode="auto" r:id="rId23">
            <p14:nvContentPartPr>
              <p14:cNvPr id="1048658" name=""/>
              <p14:cNvContentPartPr/>
              <p14:nvPr/>
            </p14:nvContentPartPr>
            <p14:xfrm>
              <a:off x="6574121" y="4620945"/>
              <a:ext cx="881926" cy="889628"/>
            </p14:xfrm>
          </p:contentPart>
        </mc:Choice>
        <mc:Fallback>
          <p:sp>
            <p:nvSpPr>
              <p:cNvPr id="1048658" name=""/>
              <p:cNvSpPr/>
              <p:nvPr/>
            </p:nvSpPr>
            <p:spPr>
              <a:xfrm>
                <a:off x="6574121" y="4620945"/>
                <a:ext cx="881926" cy="889628"/>
              </a:xfrm>
            </p:spPr>
          </p:sp>
        </mc:Fallback>
      </mc:AlternateContent>
      <mc:AlternateContent xmlns:mc="http://schemas.openxmlformats.org/markup-compatibility/2006">
        <mc:Choice xmlns:p14="http://schemas.microsoft.com/office/powerpoint/2010/main" Requires="p14">
          <p:contentPart p14:bwMode="auto" r:id="rId24">
            <p14:nvContentPartPr>
              <p14:cNvPr id="1048659" name=""/>
              <p14:cNvContentPartPr/>
              <p14:nvPr/>
            </p14:nvContentPartPr>
            <p14:xfrm>
              <a:off x="6245962" y="3946054"/>
              <a:ext cx="830652" cy="1809935"/>
            </p14:xfrm>
          </p:contentPart>
        </mc:Choice>
        <mc:Fallback>
          <p:sp>
            <p:nvSpPr>
              <p:cNvPr id="1048659" name=""/>
              <p:cNvSpPr/>
              <p:nvPr/>
            </p:nvSpPr>
            <p:spPr>
              <a:xfrm>
                <a:off x="6245962" y="3946054"/>
                <a:ext cx="830652" cy="1809935"/>
              </a:xfrm>
            </p:spPr>
          </p:sp>
        </mc:Fallback>
      </mc:AlternateContent>
      <mc:AlternateContent xmlns:mc="http://schemas.openxmlformats.org/markup-compatibility/2006">
        <mc:Choice xmlns:p14="http://schemas.microsoft.com/office/powerpoint/2010/main" Requires="p14">
          <p:contentPart p14:bwMode="auto" r:id="rId25">
            <p14:nvContentPartPr>
              <p14:cNvPr id="1048660" name=""/>
              <p14:cNvContentPartPr/>
              <p14:nvPr/>
            </p14:nvContentPartPr>
            <p14:xfrm>
              <a:off x="6266472" y="3659737"/>
              <a:ext cx="1302379" cy="2137154"/>
            </p14:xfrm>
          </p:contentPart>
        </mc:Choice>
        <mc:Fallback>
          <p:sp>
            <p:nvSpPr>
              <p:cNvPr id="1048660" name=""/>
              <p:cNvSpPr/>
              <p:nvPr/>
            </p:nvSpPr>
            <p:spPr>
              <a:xfrm>
                <a:off x="6266472" y="3659737"/>
                <a:ext cx="1302379" cy="2137154"/>
              </a:xfrm>
            </p:spPr>
          </p:sp>
        </mc:Fallback>
      </mc:AlternateContent>
      <mc:AlternateContent xmlns:mc="http://schemas.openxmlformats.org/markup-compatibility/2006">
        <mc:Choice xmlns:p14="http://schemas.microsoft.com/office/powerpoint/2010/main" Requires="p14">
          <p:contentPart p14:bwMode="auto" r:id="rId26">
            <p14:nvContentPartPr>
              <p14:cNvPr id="1048661" name=""/>
              <p14:cNvContentPartPr/>
              <p14:nvPr/>
            </p14:nvContentPartPr>
            <p14:xfrm>
              <a:off x="6235707" y="3281388"/>
              <a:ext cx="1497224" cy="1779258"/>
            </p14:xfrm>
          </p:contentPart>
        </mc:Choice>
        <mc:Fallback>
          <p:sp>
            <p:nvSpPr>
              <p:cNvPr id="1048661" name=""/>
              <p:cNvSpPr/>
              <p:nvPr/>
            </p:nvSpPr>
            <p:spPr>
              <a:xfrm>
                <a:off x="6235707" y="3281388"/>
                <a:ext cx="1497224" cy="1779258"/>
              </a:xfrm>
            </p:spPr>
          </p:sp>
        </mc:Fallback>
      </mc:AlternateContent>
      <mc:AlternateContent xmlns:mc="http://schemas.openxmlformats.org/markup-compatibility/2006">
        <mc:Choice xmlns:p14="http://schemas.microsoft.com/office/powerpoint/2010/main" Requires="p14">
          <p:contentPart p14:bwMode="auto" r:id="rId27">
            <p14:nvContentPartPr>
              <p14:cNvPr id="1048662" name=""/>
              <p14:cNvContentPartPr/>
              <p14:nvPr/>
            </p14:nvContentPartPr>
            <p14:xfrm>
              <a:off x="6399786" y="3557481"/>
              <a:ext cx="1312634" cy="1983770"/>
            </p14:xfrm>
          </p:contentPart>
        </mc:Choice>
        <mc:Fallback>
          <p:sp>
            <p:nvSpPr>
              <p:cNvPr id="1048662" name=""/>
              <p:cNvSpPr/>
              <p:nvPr/>
            </p:nvSpPr>
            <p:spPr>
              <a:xfrm>
                <a:off x="6399786" y="3557481"/>
                <a:ext cx="1312634" cy="1983770"/>
              </a:xfrm>
            </p:spPr>
          </p:sp>
        </mc:Fallback>
      </mc:AlternateContent>
      <mc:AlternateContent xmlns:mc="http://schemas.openxmlformats.org/markup-compatibility/2006">
        <mc:Choice xmlns:p14="http://schemas.microsoft.com/office/powerpoint/2010/main" Requires="p14">
          <p:contentPart p14:bwMode="auto" r:id="rId28">
            <p14:nvContentPartPr>
              <p14:cNvPr id="1048663" name=""/>
              <p14:cNvContentPartPr/>
              <p14:nvPr/>
            </p14:nvContentPartPr>
            <p14:xfrm>
              <a:off x="7312477" y="3404096"/>
              <a:ext cx="471729" cy="1973545"/>
            </p14:xfrm>
          </p:contentPart>
        </mc:Choice>
        <mc:Fallback>
          <p:sp>
            <p:nvSpPr>
              <p:cNvPr id="1048663" name=""/>
              <p:cNvSpPr/>
              <p:nvPr/>
            </p:nvSpPr>
            <p:spPr>
              <a:xfrm>
                <a:off x="7312477" y="3404096"/>
                <a:ext cx="471729" cy="1973545"/>
              </a:xfrm>
            </p:spPr>
          </p:sp>
        </mc:Fallback>
      </mc:AlternateContent>
      <mc:AlternateContent xmlns:mc="http://schemas.openxmlformats.org/markup-compatibility/2006">
        <mc:Choice xmlns:p14="http://schemas.microsoft.com/office/powerpoint/2010/main" Requires="p14">
          <p:contentPart p14:bwMode="auto" r:id="rId29">
            <p14:nvContentPartPr>
              <p14:cNvPr id="1048664" name=""/>
              <p14:cNvContentPartPr/>
              <p14:nvPr/>
            </p14:nvContentPartPr>
            <p14:xfrm>
              <a:off x="6451061" y="3301840"/>
              <a:ext cx="1292125" cy="2034898"/>
            </p14:xfrm>
          </p:contentPart>
        </mc:Choice>
        <mc:Fallback>
          <p:sp>
            <p:nvSpPr>
              <p:cNvPr id="1048664" name=""/>
              <p:cNvSpPr/>
              <p:nvPr/>
            </p:nvSpPr>
            <p:spPr>
              <a:xfrm>
                <a:off x="6451061" y="3301840"/>
                <a:ext cx="1292125" cy="2034898"/>
              </a:xfrm>
            </p:spPr>
          </p:sp>
        </mc:Fallback>
      </mc:AlternateContent>
      <mc:AlternateContent xmlns:mc="http://schemas.openxmlformats.org/markup-compatibility/2006">
        <mc:Choice xmlns:p14="http://schemas.microsoft.com/office/powerpoint/2010/main" Requires="p14">
          <p:contentPart p14:bwMode="auto" r:id="rId30">
            <p14:nvContentPartPr>
              <p14:cNvPr id="1048665" name=""/>
              <p14:cNvContentPartPr/>
              <p14:nvPr/>
            </p14:nvContentPartPr>
            <p14:xfrm>
              <a:off x="7332987" y="4682299"/>
              <a:ext cx="287139" cy="61354"/>
            </p14:xfrm>
          </p:contentPart>
        </mc:Choice>
        <mc:Fallback>
          <p:sp>
            <p:nvSpPr>
              <p:cNvPr id="1048665" name=""/>
              <p:cNvSpPr/>
              <p:nvPr/>
            </p:nvSpPr>
            <p:spPr>
              <a:xfrm>
                <a:off x="7332987" y="4682299"/>
                <a:ext cx="287139" cy="61354"/>
              </a:xfrm>
            </p:spPr>
          </p:sp>
        </mc:Fallback>
      </mc:AlternateContent>
      <mc:AlternateContent xmlns:mc="http://schemas.openxmlformats.org/markup-compatibility/2006">
        <mc:Choice xmlns:p14="http://schemas.microsoft.com/office/powerpoint/2010/main" Requires="p14">
          <p:contentPart p14:bwMode="auto" r:id="rId31">
            <p14:nvContentPartPr>
              <p14:cNvPr id="1048666" name=""/>
              <p14:cNvContentPartPr/>
              <p14:nvPr/>
            </p14:nvContentPartPr>
            <p14:xfrm>
              <a:off x="7291968" y="4682299"/>
              <a:ext cx="512748" cy="61354"/>
            </p14:xfrm>
          </p:contentPart>
        </mc:Choice>
        <mc:Fallback>
          <p:sp>
            <p:nvSpPr>
              <p:cNvPr id="1048666" name=""/>
              <p:cNvSpPr/>
              <p:nvPr/>
            </p:nvSpPr>
            <p:spPr>
              <a:xfrm>
                <a:off x="7291968" y="4682299"/>
                <a:ext cx="512748" cy="61354"/>
              </a:xfrm>
            </p:spPr>
          </p:sp>
        </mc:Fallback>
      </mc:AlternateContent>
      <mc:AlternateContent xmlns:mc="http://schemas.openxmlformats.org/markup-compatibility/2006">
        <mc:Choice xmlns:p14="http://schemas.microsoft.com/office/powerpoint/2010/main" Requires="p14">
          <p:contentPart p14:bwMode="auto" r:id="rId32">
            <p14:nvContentPartPr>
              <p14:cNvPr id="1048667" name=""/>
              <p14:cNvContentPartPr/>
              <p14:nvPr/>
            </p14:nvContentPartPr>
            <p14:xfrm>
              <a:off x="7291968" y="4733427"/>
              <a:ext cx="164079" cy="0"/>
            </p14:xfrm>
          </p:contentPart>
        </mc:Choice>
        <mc:Fallback>
          <p:sp>
            <p:nvSpPr>
              <p:cNvPr id="1048667" name=""/>
              <p:cNvSpPr/>
              <p:nvPr/>
            </p:nvSpPr>
            <p:spPr>
              <a:xfrm>
                <a:off x="7291968" y="4733427"/>
                <a:ext cx="164079" cy="0"/>
              </a:xfrm>
            </p:spPr>
          </p:sp>
        </mc:Fallback>
      </mc:AlternateContent>
      <mc:AlternateContent xmlns:mc="http://schemas.openxmlformats.org/markup-compatibility/2006">
        <mc:Choice xmlns:p14="http://schemas.microsoft.com/office/powerpoint/2010/main" Requires="p14">
          <p:contentPart p14:bwMode="auto" r:id="rId33">
            <p14:nvContentPartPr>
              <p14:cNvPr id="1048668" name=""/>
              <p14:cNvContentPartPr/>
              <p14:nvPr/>
            </p14:nvContentPartPr>
            <p14:xfrm>
              <a:off x="7138143" y="4815232"/>
              <a:ext cx="369179" cy="0"/>
            </p14:xfrm>
          </p:contentPart>
        </mc:Choice>
        <mc:Fallback>
          <p:sp>
            <p:nvSpPr>
              <p:cNvPr id="1048668" name=""/>
              <p:cNvSpPr/>
              <p:nvPr/>
            </p:nvSpPr>
            <p:spPr>
              <a:xfrm>
                <a:off x="7138143" y="4815232"/>
                <a:ext cx="369179" cy="0"/>
              </a:xfrm>
            </p:spPr>
          </p:sp>
        </mc:Fallback>
      </mc:AlternateContent>
      <mc:AlternateContent xmlns:mc="http://schemas.openxmlformats.org/markup-compatibility/2006">
        <mc:Choice xmlns:p14="http://schemas.microsoft.com/office/powerpoint/2010/main" Requires="p14">
          <p:contentPart p14:bwMode="auto" r:id="rId34">
            <p14:nvContentPartPr>
              <p14:cNvPr id="1048669" name=""/>
              <p14:cNvContentPartPr/>
              <p14:nvPr/>
            </p14:nvContentPartPr>
            <p14:xfrm>
              <a:off x="6789474" y="1164685"/>
              <a:ext cx="512749" cy="562409"/>
            </p14:xfrm>
          </p:contentPart>
        </mc:Choice>
        <mc:Fallback>
          <p:sp>
            <p:nvSpPr>
              <p:cNvPr id="1048669" name=""/>
              <p:cNvSpPr/>
              <p:nvPr/>
            </p:nvSpPr>
            <p:spPr>
              <a:xfrm>
                <a:off x="6789474" y="1164685"/>
                <a:ext cx="512749" cy="562409"/>
              </a:xfrm>
            </p:spPr>
          </p:sp>
        </mc:Fallback>
      </mc:AlternateContent>
      <mc:AlternateContent xmlns:mc="http://schemas.openxmlformats.org/markup-compatibility/2006">
        <mc:Choice xmlns:p14="http://schemas.microsoft.com/office/powerpoint/2010/main" Requires="p14">
          <p:contentPart p14:bwMode="auto" r:id="rId35">
            <p14:nvContentPartPr>
              <p14:cNvPr id="1048670" name=""/>
              <p14:cNvContentPartPr/>
              <p14:nvPr/>
            </p14:nvContentPartPr>
            <p14:xfrm>
              <a:off x="7045849" y="1082880"/>
              <a:ext cx="41019" cy="572634"/>
            </p14:xfrm>
          </p:contentPart>
        </mc:Choice>
        <mc:Fallback>
          <p:sp>
            <p:nvSpPr>
              <p:cNvPr id="1048670" name=""/>
              <p:cNvSpPr/>
              <p:nvPr/>
            </p:nvSpPr>
            <p:spPr>
              <a:xfrm>
                <a:off x="7045849" y="1082880"/>
                <a:ext cx="41019" cy="572634"/>
              </a:xfrm>
            </p:spPr>
          </p:sp>
        </mc:Fallback>
      </mc:AlternateContent>
      <mc:AlternateContent xmlns:mc="http://schemas.openxmlformats.org/markup-compatibility/2006">
        <mc:Choice xmlns:p14="http://schemas.microsoft.com/office/powerpoint/2010/main" Requires="p14">
          <p:contentPart p14:bwMode="auto" r:id="rId36">
            <p14:nvContentPartPr>
              <p14:cNvPr id="1048671" name=""/>
              <p14:cNvContentPartPr/>
              <p14:nvPr/>
            </p14:nvContentPartPr>
            <p14:xfrm>
              <a:off x="6779220" y="1410100"/>
              <a:ext cx="574277" cy="0"/>
            </p14:xfrm>
          </p:contentPart>
        </mc:Choice>
        <mc:Fallback>
          <p:sp>
            <p:nvSpPr>
              <p:cNvPr id="1048671" name=""/>
              <p:cNvSpPr/>
              <p:nvPr/>
            </p:nvSpPr>
            <p:spPr>
              <a:xfrm>
                <a:off x="6779220" y="1410100"/>
                <a:ext cx="574277" cy="0"/>
              </a:xfrm>
            </p:spPr>
          </p:sp>
        </mc:Fallback>
      </mc:AlternateContent>
      <mc:AlternateContent xmlns:mc="http://schemas.openxmlformats.org/markup-compatibility/2006">
        <mc:Choice xmlns:p14="http://schemas.microsoft.com/office/powerpoint/2010/main" Requires="p14">
          <p:contentPart p14:bwMode="auto" r:id="rId37">
            <p14:nvContentPartPr>
              <p14:cNvPr id="1048672" name=""/>
              <p14:cNvContentPartPr/>
              <p14:nvPr/>
            </p14:nvContentPartPr>
            <p14:xfrm>
              <a:off x="7016866" y="1639397"/>
              <a:ext cx="31313" cy="147606"/>
            </p14:xfrm>
          </p:contentPart>
        </mc:Choice>
        <mc:Fallback>
          <p:sp>
            <p:nvSpPr>
              <p:cNvPr id="1048672" name=""/>
              <p:cNvSpPr/>
              <p:nvPr/>
            </p:nvSpPr>
            <p:spPr>
              <a:xfrm>
                <a:off x="7016866" y="1639397"/>
                <a:ext cx="31313" cy="147606"/>
              </a:xfrm>
            </p:spPr>
          </p:sp>
        </mc:Fallback>
      </mc:AlternateContent>
      <p:sp>
        <p:nvSpPr>
          <p:cNvPr id="1048673" name=""/>
          <p:cNvSpPr txBox="1"/>
          <p:nvPr/>
        </p:nvSpPr>
        <p:spPr>
          <a:xfrm>
            <a:off x="6674847" y="4140710"/>
            <a:ext cx="4000000" cy="510540"/>
          </a:xfrm>
          <a:prstGeom prst="rect"/>
        </p:spPr>
        <p:txBody>
          <a:bodyPr rtlCol="0" wrap="square">
            <a:spAutoFit/>
          </a:bodyPr>
          <a:p>
            <a:r>
              <a:rPr sz="2800" lang="ru">
                <a:solidFill>
                  <a:srgbClr val="000000"/>
                </a:solidFill>
                <a:hlinkClick r:id="rId38" action="ppaction://hlinksldjump"/>
              </a:rPr>
              <a:t>Д</a:t>
            </a:r>
            <a:r>
              <a:rPr sz="2800" lang="ru">
                <a:solidFill>
                  <a:srgbClr val="000000"/>
                </a:solidFill>
                <a:hlinkClick r:id="rId38" action="ppaction://hlinksldjump"/>
              </a:rPr>
              <a:t>о</a:t>
            </a:r>
            <a:r>
              <a:rPr sz="2800" lang="ru">
                <a:solidFill>
                  <a:srgbClr val="000000"/>
                </a:solidFill>
                <a:hlinkClick r:id="rId38" action="ppaction://hlinksldjump"/>
              </a:rPr>
              <a:t>м</a:t>
            </a:r>
            <a:endParaRPr sz="2800" lang="ru-RU">
              <a:solidFill>
                <a:srgbClr val="000000"/>
              </a:solidFill>
            </a:endParaRPr>
          </a:p>
        </p:txBody>
      </p:sp>
      <mc:AlternateContent xmlns:mc="http://schemas.openxmlformats.org/markup-compatibility/2006">
        <mc:Choice xmlns:p14="http://schemas.microsoft.com/office/powerpoint/2010/main" Requires="p14">
          <p:contentPart p14:bwMode="auto" r:id="rId39">
            <p14:nvContentPartPr>
              <p14:cNvPr id="1048674" name=""/>
              <p14:cNvContentPartPr/>
              <p14:nvPr/>
            </p14:nvContentPartPr>
            <p14:xfrm>
              <a:off x="-196042" y="5872526"/>
              <a:ext cx="6567436" cy="1508005"/>
            </p14:xfrm>
          </p:contentPart>
        </mc:Choice>
        <mc:Fallback>
          <p:sp>
            <p:nvSpPr>
              <p:cNvPr id="1048674" name=""/>
              <p:cNvSpPr/>
              <p:nvPr/>
            </p:nvSpPr>
            <p:spPr>
              <a:xfrm>
                <a:off x="-196042" y="5872526"/>
                <a:ext cx="6567436" cy="1508005"/>
              </a:xfrm>
            </p:spPr>
          </p:sp>
        </mc:Fallback>
      </mc:AlternateContent>
      <mc:AlternateContent xmlns:mc="http://schemas.openxmlformats.org/markup-compatibility/2006">
        <mc:Choice xmlns:p14="http://schemas.microsoft.com/office/powerpoint/2010/main" Requires="p14">
          <p:contentPart p14:bwMode="auto" r:id="rId40">
            <p14:nvContentPartPr>
              <p14:cNvPr id="1048675" name=""/>
              <p14:cNvContentPartPr/>
              <p14:nvPr/>
            </p14:nvContentPartPr>
            <p14:xfrm>
              <a:off x="5149899" y="5860821"/>
              <a:ext cx="5013096" cy="1424226"/>
            </p14:xfrm>
          </p:contentPart>
        </mc:Choice>
        <mc:Fallback>
          <p:sp>
            <p:nvSpPr>
              <p:cNvPr id="1048675" name=""/>
              <p:cNvSpPr/>
              <p:nvPr/>
            </p:nvSpPr>
            <p:spPr>
              <a:xfrm>
                <a:off x="5149899" y="5860821"/>
                <a:ext cx="5013096" cy="1424226"/>
              </a:xfrm>
            </p:spPr>
          </p:sp>
        </mc:Fallback>
      </mc:AlternateContent>
      <p:sp>
        <p:nvSpPr>
          <p:cNvPr id="1048676" name=""/>
          <p:cNvSpPr txBox="1"/>
          <p:nvPr/>
        </p:nvSpPr>
        <p:spPr>
          <a:xfrm>
            <a:off x="139131" y="1082880"/>
            <a:ext cx="1742515" cy="929640"/>
          </a:xfrm>
          <a:prstGeom prst="rect"/>
        </p:spPr>
        <p:txBody>
          <a:bodyPr rtlCol="0" wrap="square">
            <a:spAutoFit/>
          </a:bodyPr>
          <a:p>
            <a:r>
              <a:rPr sz="2800" lang="ru">
                <a:solidFill>
                  <a:srgbClr val="000000"/>
                </a:solidFill>
                <a:hlinkClick r:id="rId41" action="ppaction://hlinksldjump"/>
              </a:rPr>
              <a:t>Г</a:t>
            </a:r>
            <a:r>
              <a:rPr sz="2800" lang="ru">
                <a:solidFill>
                  <a:srgbClr val="000000"/>
                </a:solidFill>
                <a:hlinkClick r:id="rId41" action="ppaction://hlinksldjump"/>
              </a:rPr>
              <a:t>л</a:t>
            </a:r>
            <a:r>
              <a:rPr sz="2800" lang="ru">
                <a:solidFill>
                  <a:srgbClr val="000000"/>
                </a:solidFill>
                <a:hlinkClick r:id="rId41" action="ppaction://hlinksldjump"/>
              </a:rPr>
              <a:t>а</a:t>
            </a:r>
            <a:r>
              <a:rPr sz="2800" lang="ru">
                <a:solidFill>
                  <a:srgbClr val="000000"/>
                </a:solidFill>
                <a:hlinkClick r:id="rId41" action="ppaction://hlinksldjump"/>
              </a:rPr>
              <a:t>в</a:t>
            </a:r>
            <a:r>
              <a:rPr sz="2800" lang="ru">
                <a:solidFill>
                  <a:srgbClr val="000000"/>
                </a:solidFill>
                <a:hlinkClick r:id="rId41" action="ppaction://hlinksldjump"/>
              </a:rPr>
              <a:t>н</a:t>
            </a:r>
            <a:r>
              <a:rPr sz="2800" lang="ru">
                <a:solidFill>
                  <a:srgbClr val="000000"/>
                </a:solidFill>
                <a:hlinkClick r:id="rId41" action="ppaction://hlinksldjump"/>
              </a:rPr>
              <a:t>о</a:t>
            </a:r>
            <a:r>
              <a:rPr sz="2800" lang="ru">
                <a:solidFill>
                  <a:srgbClr val="000000"/>
                </a:solidFill>
                <a:hlinkClick r:id="rId41" action="ppaction://hlinksldjump"/>
              </a:rPr>
              <a:t>е</a:t>
            </a:r>
            <a:r>
              <a:rPr altLang="ru" sz="2800" lang="en-US">
                <a:solidFill>
                  <a:srgbClr val="000000"/>
                </a:solidFill>
                <a:hlinkClick r:id="rId41" action="ppaction://hlinksldjump"/>
              </a:rPr>
              <a:t> </a:t>
            </a:r>
            <a:r>
              <a:rPr altLang="ru" sz="2800" lang="ru">
                <a:solidFill>
                  <a:srgbClr val="000000"/>
                </a:solidFill>
                <a:hlinkClick r:id="rId41" action="ppaction://hlinksldjump"/>
              </a:rPr>
              <a:t>м</a:t>
            </a:r>
            <a:r>
              <a:rPr altLang="ru" sz="2800" lang="ru">
                <a:solidFill>
                  <a:srgbClr val="000000"/>
                </a:solidFill>
                <a:hlinkClick r:id="rId41" action="ppaction://hlinksldjump"/>
              </a:rPr>
              <a:t>е</a:t>
            </a:r>
            <a:r>
              <a:rPr altLang="ru" sz="2800" lang="ru">
                <a:solidFill>
                  <a:srgbClr val="000000"/>
                </a:solidFill>
                <a:hlinkClick r:id="rId41" action="ppaction://hlinksldjump"/>
              </a:rPr>
              <a:t>н</a:t>
            </a:r>
            <a:r>
              <a:rPr altLang="ru" sz="2800" lang="ru">
                <a:solidFill>
                  <a:srgbClr val="000000"/>
                </a:solidFill>
                <a:hlinkClick r:id="rId41" action="ppaction://hlinksldjump"/>
              </a:rPr>
              <a:t>ю</a:t>
            </a:r>
            <a:endParaRPr sz="2800" lang="ru-RU">
              <a:solidFill>
                <a:srgbClr val="00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1">
  <p:cSld>
    <p:bg>
      <p:bgPr>
        <a:solidFill>
          <a:srgbClr val="E73B50"/>
        </a:solidFill>
      </p:bgPr>
    </p:bg>
    <p:spTree>
      <p:nvGrpSpPr>
        <p:cNvPr id="93" name=""/>
        <p:cNvGrpSpPr/>
        <p:nvPr/>
      </p:nvGrpSpPr>
      <p:grpSpPr>
        <a:xfrm>
          <a:off x="0" y="0"/>
          <a:ext cx="0" cy="0"/>
          <a:chOff x="0" y="0"/>
          <a:chExt cx="0" cy="0"/>
        </a:xfrm>
      </p:grpSpPr>
      <p:sp>
        <p:nvSpPr>
          <p:cNvPr id="1049097" name=""/>
          <p:cNvSpPr txBox="1"/>
          <p:nvPr/>
        </p:nvSpPr>
        <p:spPr>
          <a:xfrm>
            <a:off x="3393450" y="3219450"/>
            <a:ext cx="3178550" cy="510540"/>
          </a:xfrm>
          <a:prstGeom prst="rect"/>
        </p:spPr>
        <p:txBody>
          <a:bodyPr rtlCol="0" wrap="square">
            <a:spAutoFit/>
          </a:bodyPr>
          <a:p>
            <a:r>
              <a:rPr altLang="ru" sz="2800" lang="en-US">
                <a:solidFill>
                  <a:srgbClr val="000000"/>
                </a:solidFill>
              </a:rPr>
              <a:t>?</a:t>
            </a:r>
            <a:r>
              <a:rPr altLang="ru" sz="2800" lang="en-US">
                <a:solidFill>
                  <a:srgbClr val="000000"/>
                </a:solidFill>
              </a:rPr>
              <a:t>?</a:t>
            </a:r>
            <a:r>
              <a:rPr altLang="ru" sz="2800" lang="en-US">
                <a:solidFill>
                  <a:srgbClr val="000000"/>
                </a:solidFill>
              </a:rPr>
              <a:t>?</a:t>
            </a:r>
            <a:endParaRPr sz="2800" lang="ru-RU">
              <a:solidFill>
                <a:srgbClr val="000000"/>
              </a:solidFill>
            </a:endParaRPr>
          </a:p>
        </p:txBody>
      </p:sp>
      <p:pic>
        <p:nvPicPr>
          <p:cNvPr id="2097173" name=""/>
          <p:cNvPicPr>
            <a:picLocks/>
          </p:cNvPicPr>
          <p:nvPr>
            <a:videoFile r:link="rId1"/>
            <p:extLst>
              <p:ext uri="{DAA4B4D4-6D71-4841-9C94-3DE7FCFB9230}">
                <p14:media xmlns:p14="http://schemas.microsoft.com/office/powerpoint/2010/main" r:embed="rId2"/>
              </p:ext>
            </p:extLst>
          </p:nvPr>
        </p:nvPicPr>
        <p:blipFill>
          <a:blip xmlns:r="http://schemas.openxmlformats.org/officeDocument/2006/relationships" r:embed="rId3"/>
          <a:stretch>
            <a:fillRect/>
          </a:stretch>
        </p:blipFill>
        <p:spPr>
          <a:xfrm rot="0">
            <a:off x="1897500" y="463241"/>
            <a:ext cx="4422584" cy="2756208"/>
          </a:xfrm>
          <a:prstGeom prst="rect"/>
        </p:spPr>
      </p:pic>
    </p:spTree>
  </p:cSld>
  <p:clrMapOvr>
    <a:masterClrMapping/>
  </p:clrMapOvr>
  <p:timing>
    <p:tnLst>
      <p:par>
        <p:cTn dur="indefinite" id="1" nodeType="tmRoot" restart="never">
          <p:childTnLst>
            <p:seq concurrent="1" nextAc="seek">
              <p:cTn evtFilter="cancelBubble" fill="hold" id="2" nodeType="interactiveSeq" restart="whenNotActive">
                <p:stCondLst>
                  <p:cond evt="onClick" delay="0">
                    <p:tgtEl>
                      <p:spTgt spid="2097173"/>
                    </p:tgtEl>
                  </p:cond>
                </p:stCondLst>
                <p:endSync evt="end" delay="0">
                  <p:rtn val="all"/>
                </p:endSync>
                <p:childTnLst>
                  <p:par>
                    <p:cTn fill="hold" id="3">
                      <p:stCondLst>
                        <p:cond delay="indefinite"/>
                      </p:stCondLst>
                      <p:childTnLst>
                        <p:par>
                          <p:cTn fill="hold" id="4">
                            <p:stCondLst>
                              <p:cond delay="0"/>
                            </p:stCondLst>
                            <p:childTnLst>
                              <p:par>
                                <p:cTn fill="hold" id="5" nodeType="clickEffect" presetClass="mediacall" presetID="1" presetSubtype="0">
                                  <p:stCondLst>
                                    <p:cond delay="0"/>
                                  </p:stCondLst>
                                  <p:childTnLst>
                                    <p:cmd type="call" cmd="playFrom(0.0)">
                                      <p:cBhvr additive="base">
                                        <p:cTn dur="1" fill="hold" id="6"/>
                                        <p:tgtEl>
                                          <p:spTgt spid="2097173"/>
                                        </p:tgtEl>
                                      </p:cBhvr>
                                    </p:cmd>
                                  </p:childTnLst>
                                </p:cTn>
                              </p:par>
                            </p:childTnLst>
                          </p:cTn>
                        </p:par>
                      </p:childTnLst>
                    </p:cTn>
                  </p:par>
                </p:childTnLst>
              </p:cTn>
              <p:nextCondLst>
                <p:cond evt="onClick" delay="0">
                  <p:tgtEl>
                    <p:spTgt spid="2097173"/>
                  </p:tgtEl>
                </p:cond>
              </p:nextCondLst>
            </p:seq>
            <p:video fullScrn="0">
              <p:cMediaNode vol="50000">
                <p:cTn display="1" fill="hold" id="7">
                  <p:stCondLst>
                    <p:cond delay="indefinite"/>
                  </p:stCondLst>
                  <p:endCondLst>
                    <p:cond evt="onNext">
                      <p:tgtEl>
                        <p:sldTgt/>
                      </p:tgtEl>
                    </p:cond>
                    <p:cond evt="onPrev">
                      <p:tgtEl>
                        <p:sldTgt/>
                      </p:tgtEl>
                    </p:cond>
                  </p:endCondLst>
                </p:cTn>
                <p:tgtEl>
                  <p:spTgt spid="2097173"/>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1">
  <p:cSld>
    <p:spTree>
      <p:nvGrpSpPr>
        <p:cNvPr id="94"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9098" name=""/>
              <p14:cNvContentPartPr/>
              <p14:nvPr/>
            </p14:nvContentPartPr>
            <p14:xfrm>
              <a:off x="-78185" y="1896766"/>
              <a:ext cx="9792259" cy="159199"/>
            </p14:xfrm>
          </p:contentPart>
        </mc:Choice>
        <mc:Fallback>
          <p:sp>
            <p:nvSpPr>
              <p:cNvPr id="1049098" name=""/>
              <p:cNvSpPr/>
              <p:nvPr/>
            </p:nvSpPr>
            <p:spPr>
              <a:xfrm>
                <a:off x="-78185" y="1896766"/>
                <a:ext cx="9792259" cy="159199"/>
              </a:xfrm>
            </p:spPr>
          </p:sp>
        </mc:Fallback>
      </mc:AlternateContent>
      <mc:AlternateContent xmlns:mc="http://schemas.openxmlformats.org/markup-compatibility/2006">
        <mc:Choice xmlns:p14="http://schemas.microsoft.com/office/powerpoint/2010/main" Requires="p14">
          <p:contentPart p14:bwMode="auto" r:id="rId2">
            <p14:nvContentPartPr>
              <p14:cNvPr id="1049099" name=""/>
              <p14:cNvContentPartPr/>
              <p14:nvPr/>
            </p14:nvContentPartPr>
            <p14:xfrm>
              <a:off x="-104794" y="4470494"/>
              <a:ext cx="11535176" cy="928665"/>
            </p14:xfrm>
          </p:contentPart>
        </mc:Choice>
        <mc:Fallback>
          <p:sp>
            <p:nvSpPr>
              <p:cNvPr id="1049099" name=""/>
              <p:cNvSpPr/>
              <p:nvPr/>
            </p:nvSpPr>
            <p:spPr>
              <a:xfrm>
                <a:off x="-104794" y="4470494"/>
                <a:ext cx="11535176" cy="928665"/>
              </a:xfrm>
            </p:spPr>
          </p:sp>
        </mc:Fallback>
      </mc:AlternateContent>
      <mc:AlternateContent xmlns:mc="http://schemas.openxmlformats.org/markup-compatibility/2006">
        <mc:Choice xmlns:p14="http://schemas.microsoft.com/office/powerpoint/2010/main" Requires="p14">
          <p:contentPart p14:bwMode="auto" r:id="rId3">
            <p14:nvContentPartPr>
              <p14:cNvPr id="1049100" name=""/>
              <p14:cNvContentPartPr/>
              <p14:nvPr/>
            </p14:nvContentPartPr>
            <p14:xfrm>
              <a:off x="320955" y="1923299"/>
              <a:ext cx="971243" cy="610265"/>
            </p14:xfrm>
          </p:contentPart>
        </mc:Choice>
        <mc:Fallback>
          <p:sp>
            <p:nvSpPr>
              <p:cNvPr id="1049100" name=""/>
              <p:cNvSpPr/>
              <p:nvPr/>
            </p:nvSpPr>
            <p:spPr>
              <a:xfrm>
                <a:off x="320955" y="1923299"/>
                <a:ext cx="971243" cy="610265"/>
              </a:xfrm>
            </p:spPr>
          </p:sp>
        </mc:Fallback>
      </mc:AlternateContent>
      <mc:AlternateContent xmlns:mc="http://schemas.openxmlformats.org/markup-compatibility/2006">
        <mc:Choice xmlns:p14="http://schemas.microsoft.com/office/powerpoint/2010/main" Requires="p14">
          <p:contentPart p14:bwMode="auto" r:id="rId4">
            <p14:nvContentPartPr>
              <p14:cNvPr id="1049101" name=""/>
              <p14:cNvContentPartPr/>
              <p14:nvPr/>
            </p14:nvContentPartPr>
            <p14:xfrm>
              <a:off x="2183614" y="1843699"/>
              <a:ext cx="931329" cy="543932"/>
            </p14:xfrm>
          </p:contentPart>
        </mc:Choice>
        <mc:Fallback>
          <p:sp>
            <p:nvSpPr>
              <p:cNvPr id="1049101" name=""/>
              <p:cNvSpPr/>
              <p:nvPr/>
            </p:nvSpPr>
            <p:spPr>
              <a:xfrm>
                <a:off x="2183614" y="1843699"/>
                <a:ext cx="931329" cy="543932"/>
              </a:xfrm>
            </p:spPr>
          </p:sp>
        </mc:Fallback>
      </mc:AlternateContent>
      <mc:AlternateContent xmlns:mc="http://schemas.openxmlformats.org/markup-compatibility/2006">
        <mc:Choice xmlns:p14="http://schemas.microsoft.com/office/powerpoint/2010/main" Requires="p14">
          <p:contentPart p14:bwMode="auto" r:id="rId5">
            <p14:nvContentPartPr>
              <p14:cNvPr id="1049102" name=""/>
              <p14:cNvContentPartPr/>
              <p14:nvPr/>
            </p14:nvContentPartPr>
            <p14:xfrm>
              <a:off x="4285756" y="1896766"/>
              <a:ext cx="1117594" cy="464332"/>
            </p14:xfrm>
          </p:contentPart>
        </mc:Choice>
        <mc:Fallback>
          <p:sp>
            <p:nvSpPr>
              <p:cNvPr id="1049102" name=""/>
              <p:cNvSpPr/>
              <p:nvPr/>
            </p:nvSpPr>
            <p:spPr>
              <a:xfrm>
                <a:off x="4285756" y="1896766"/>
                <a:ext cx="1117594" cy="464332"/>
              </a:xfrm>
            </p:spPr>
          </p:sp>
        </mc:Fallback>
      </mc:AlternateContent>
      <mc:AlternateContent xmlns:mc="http://schemas.openxmlformats.org/markup-compatibility/2006">
        <mc:Choice xmlns:p14="http://schemas.microsoft.com/office/powerpoint/2010/main" Requires="p14">
          <p:contentPart p14:bwMode="auto" r:id="rId6">
            <p14:nvContentPartPr>
              <p14:cNvPr id="1049103" name=""/>
              <p14:cNvContentPartPr/>
              <p14:nvPr/>
            </p14:nvContentPartPr>
            <p14:xfrm>
              <a:off x="6108500" y="1883499"/>
              <a:ext cx="1330470" cy="557198"/>
            </p14:xfrm>
          </p:contentPart>
        </mc:Choice>
        <mc:Fallback>
          <p:sp>
            <p:nvSpPr>
              <p:cNvPr id="1049103" name=""/>
              <p:cNvSpPr/>
              <p:nvPr/>
            </p:nvSpPr>
            <p:spPr>
              <a:xfrm>
                <a:off x="6108500" y="1883499"/>
                <a:ext cx="1330470" cy="557198"/>
              </a:xfrm>
            </p:spPr>
          </p:sp>
        </mc:Fallback>
      </mc:AlternateContent>
      <mc:AlternateContent xmlns:mc="http://schemas.openxmlformats.org/markup-compatibility/2006">
        <mc:Choice xmlns:p14="http://schemas.microsoft.com/office/powerpoint/2010/main" Requires="p14">
          <p:contentPart p14:bwMode="auto" r:id="rId7">
            <p14:nvContentPartPr>
              <p14:cNvPr id="1049104" name=""/>
              <p14:cNvContentPartPr/>
              <p14:nvPr/>
            </p14:nvContentPartPr>
            <p14:xfrm>
              <a:off x="8117510" y="2055965"/>
              <a:ext cx="931329" cy="384732"/>
            </p14:xfrm>
          </p:contentPart>
        </mc:Choice>
        <mc:Fallback>
          <p:sp>
            <p:nvSpPr>
              <p:cNvPr id="1049104" name=""/>
              <p:cNvSpPr/>
              <p:nvPr/>
            </p:nvSpPr>
            <p:spPr>
              <a:xfrm>
                <a:off x="8117510" y="2055965"/>
                <a:ext cx="931329" cy="384732"/>
              </a:xfrm>
            </p:spPr>
          </p:sp>
        </mc:Fallback>
      </mc:AlternateContent>
      <p:pic>
        <p:nvPicPr>
          <p:cNvPr id="2097174" name=""/>
          <p:cNvPicPr>
            <a:picLocks/>
          </p:cNvPicPr>
          <p:nvPr/>
        </p:nvPicPr>
        <p:blipFill>
          <a:blip xmlns:r="http://schemas.openxmlformats.org/officeDocument/2006/relationships" r:embed="rId8"/>
          <a:stretch>
            <a:fillRect/>
          </a:stretch>
        </p:blipFill>
        <p:spPr>
          <a:xfrm rot="0">
            <a:off x="-104793" y="3068287"/>
            <a:ext cx="1625664" cy="1542694"/>
          </a:xfrm>
          <a:prstGeom prst="rec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95" name=""/>
        <p:cNvGrpSpPr/>
        <p:nvPr/>
      </p:nvGrpSpPr>
      <p:grpSpPr>
        <a:xfrm>
          <a:off x="0" y="0"/>
          <a:ext cx="0" cy="0"/>
          <a:chOff x="0" y="0"/>
          <a:chExt cx="0" cy="0"/>
        </a:xfrm>
      </p:grpSpPr>
      <p:sp>
        <p:nvSpPr>
          <p:cNvPr id="1049105" name=""/>
          <p:cNvSpPr txBox="1"/>
          <p:nvPr/>
        </p:nvSpPr>
        <p:spPr>
          <a:xfrm>
            <a:off x="2859602" y="6171311"/>
            <a:ext cx="4000000" cy="510540"/>
          </a:xfrm>
          <a:prstGeom prst="rect"/>
        </p:spPr>
        <p:txBody>
          <a:bodyPr rtlCol="0" wrap="square">
            <a:spAutoFit/>
          </a:bodyPr>
          <a:p>
            <a:r>
              <a:rPr sz="2800" lang="ru">
                <a:solidFill>
                  <a:srgbClr val="000000"/>
                </a:solidFill>
                <a:hlinkClick r:id="" action="ppaction://noaction"/>
              </a:rPr>
              <a:t>В</a:t>
            </a:r>
            <a:r>
              <a:rPr sz="2800" lang="ru">
                <a:solidFill>
                  <a:srgbClr val="000000"/>
                </a:solidFill>
                <a:hlinkClick r:id="" action="ppaction://noaction"/>
              </a:rPr>
              <a:t>ы</a:t>
            </a:r>
            <a:r>
              <a:rPr sz="2800" lang="ru">
                <a:solidFill>
                  <a:srgbClr val="000000"/>
                </a:solidFill>
                <a:hlinkClick r:id="" action="ppaction://noaction"/>
              </a:rPr>
              <a:t>й</a:t>
            </a:r>
            <a:r>
              <a:rPr sz="2800" lang="ru">
                <a:solidFill>
                  <a:srgbClr val="000000"/>
                </a:solidFill>
                <a:hlinkClick r:id="" action="ppaction://noaction"/>
              </a:rPr>
              <a:t>т</a:t>
            </a:r>
            <a:r>
              <a:rPr sz="2800" lang="ru">
                <a:solidFill>
                  <a:srgbClr val="000000"/>
                </a:solidFill>
                <a:hlinkClick r:id="" action="ppaction://noaction"/>
              </a:rPr>
              <a:t>и</a:t>
            </a:r>
            <a:r>
              <a:rPr altLang="ru" sz="2800" lang="en-US">
                <a:solidFill>
                  <a:srgbClr val="000000"/>
                </a:solidFill>
                <a:hlinkClick r:id="" action="ppaction://noaction"/>
              </a:rPr>
              <a:t> </a:t>
            </a:r>
            <a:r>
              <a:rPr altLang="ru" sz="2800" lang="ru">
                <a:solidFill>
                  <a:srgbClr val="000000"/>
                </a:solidFill>
                <a:hlinkClick r:id="" action="ppaction://noaction"/>
              </a:rPr>
              <a:t>и</a:t>
            </a:r>
            <a:r>
              <a:rPr altLang="ru" sz="2800" lang="ru">
                <a:solidFill>
                  <a:srgbClr val="000000"/>
                </a:solidFill>
                <a:hlinkClick r:id="" action="ppaction://noaction"/>
              </a:rPr>
              <a:t>з</a:t>
            </a:r>
            <a:r>
              <a:rPr altLang="ru" sz="2800" lang="en-US">
                <a:solidFill>
                  <a:srgbClr val="000000"/>
                </a:solidFill>
                <a:hlinkClick r:id="" action="ppaction://noaction"/>
              </a:rPr>
              <a:t> </a:t>
            </a:r>
            <a:r>
              <a:rPr altLang="ru" sz="2800" lang="ru">
                <a:solidFill>
                  <a:srgbClr val="000000"/>
                </a:solidFill>
                <a:hlinkClick r:id="" action="ppaction://noaction"/>
              </a:rPr>
              <a:t>н</a:t>
            </a:r>
            <a:r>
              <a:rPr altLang="ru" sz="2800" lang="ru">
                <a:solidFill>
                  <a:srgbClr val="000000"/>
                </a:solidFill>
                <a:hlinkClick r:id="" action="ppaction://noaction"/>
              </a:rPr>
              <a:t>а</a:t>
            </a:r>
            <a:r>
              <a:rPr altLang="ru" sz="2800" lang="ru">
                <a:solidFill>
                  <a:srgbClr val="000000"/>
                </a:solidFill>
                <a:hlinkClick r:id="" action="ppaction://noaction"/>
              </a:rPr>
              <a:t>с</a:t>
            </a:r>
            <a:r>
              <a:rPr altLang="ru" sz="2800" lang="ru">
                <a:solidFill>
                  <a:srgbClr val="000000"/>
                </a:solidFill>
                <a:hlinkClick r:id="" action="ppaction://noaction"/>
              </a:rPr>
              <a:t>т</a:t>
            </a:r>
            <a:r>
              <a:rPr altLang="ru" sz="2800" lang="ru">
                <a:solidFill>
                  <a:srgbClr val="000000"/>
                </a:solidFill>
                <a:hlinkClick r:id="" action="ppaction://noaction"/>
              </a:rPr>
              <a:t>р</a:t>
            </a:r>
            <a:r>
              <a:rPr altLang="ru" sz="2800" lang="ru">
                <a:solidFill>
                  <a:srgbClr val="000000"/>
                </a:solidFill>
                <a:hlinkClick r:id="" action="ppaction://noaction"/>
              </a:rPr>
              <a:t>о</a:t>
            </a:r>
            <a:r>
              <a:rPr altLang="ru" sz="2800" lang="ru">
                <a:solidFill>
                  <a:srgbClr val="000000"/>
                </a:solidFill>
                <a:hlinkClick r:id="" action="ppaction://noaction"/>
              </a:rPr>
              <a:t>е</a:t>
            </a:r>
            <a:r>
              <a:rPr altLang="ru" sz="2800" lang="ru">
                <a:solidFill>
                  <a:srgbClr val="000000"/>
                </a:solidFill>
                <a:hlinkClick r:id="" action="ppaction://noaction"/>
              </a:rPr>
              <a:t>к</a:t>
            </a:r>
            <a:endParaRPr sz="2800" lang="ru-RU">
              <a:solidFill>
                <a:srgbClr val="000000"/>
              </a:solidFill>
            </a:endParaRPr>
          </a:p>
        </p:txBody>
      </p:sp>
      <p:sp>
        <p:nvSpPr>
          <p:cNvPr id="1049106" name=""/>
          <p:cNvSpPr txBox="1"/>
          <p:nvPr/>
        </p:nvSpPr>
        <p:spPr>
          <a:xfrm>
            <a:off x="28208" y="0"/>
            <a:ext cx="1012101" cy="142240"/>
          </a:xfrm>
          <a:prstGeom prst="rect"/>
        </p:spPr>
        <p:txBody>
          <a:bodyPr rtlCol="0" wrap="square">
            <a:spAutoFit/>
          </a:bodyPr>
          <a:p>
            <a:r>
              <a:rPr altLang="ru" sz="200" lang="en-US">
                <a:solidFill>
                  <a:srgbClr val="000000"/>
                </a:solidFill>
                <a:hlinkClick r:id="" action="ppaction://noaction"/>
              </a:rPr>
              <a:t>A</a:t>
            </a:r>
            <a:r>
              <a:rPr altLang="ru" sz="200" lang="en-US">
                <a:solidFill>
                  <a:srgbClr val="000000"/>
                </a:solidFill>
                <a:hlinkClick r:id="" action="ppaction://noaction"/>
              </a:rPr>
              <a:t>l</a:t>
            </a:r>
            <a:r>
              <a:rPr altLang="ru" sz="200" lang="en-US">
                <a:solidFill>
                  <a:srgbClr val="000000"/>
                </a:solidFill>
                <a:hlinkClick r:id="" action="ppaction://noaction"/>
              </a:rPr>
              <a:t>l</a:t>
            </a:r>
            <a:r>
              <a:rPr altLang="ru" sz="200" lang="en-US">
                <a:solidFill>
                  <a:srgbClr val="000000"/>
                </a:solidFill>
                <a:hlinkClick r:id="" action="ppaction://noaction"/>
              </a:rPr>
              <a:t>o</a:t>
            </a:r>
            <a:r>
              <a:rPr altLang="ru" sz="200" lang="en-US">
                <a:solidFill>
                  <a:srgbClr val="000000"/>
                </a:solidFill>
                <a:hlinkClick r:id="" action="ppaction://noaction"/>
              </a:rPr>
              <a:t>w</a:t>
            </a:r>
            <a:r>
              <a:rPr altLang="ru" sz="200" lang="en-US">
                <a:solidFill>
                  <a:srgbClr val="000000"/>
                </a:solidFill>
                <a:hlinkClick r:id="" action="ppaction://noaction"/>
              </a:rPr>
              <a:t> </a:t>
            </a:r>
            <a:r>
              <a:rPr altLang="ru" sz="200" lang="en-US">
                <a:solidFill>
                  <a:srgbClr val="000000"/>
                </a:solidFill>
                <a:hlinkClick r:id="" action="ppaction://noaction"/>
              </a:rPr>
              <a:t>b</a:t>
            </a:r>
            <a:r>
              <a:rPr altLang="ru" sz="200" lang="en-US">
                <a:solidFill>
                  <a:srgbClr val="000000"/>
                </a:solidFill>
                <a:hlinkClick r:id="" action="ppaction://noaction"/>
              </a:rPr>
              <a:t>a</a:t>
            </a:r>
            <a:r>
              <a:rPr altLang="ru" sz="200" lang="en-US">
                <a:solidFill>
                  <a:srgbClr val="000000"/>
                </a:solidFill>
                <a:hlinkClick r:id="" action="ppaction://noaction"/>
              </a:rPr>
              <a:t>c</a:t>
            </a:r>
            <a:r>
              <a:rPr altLang="ru" sz="200" lang="en-US">
                <a:solidFill>
                  <a:srgbClr val="000000"/>
                </a:solidFill>
                <a:hlinkClick r:id="" action="ppaction://noaction"/>
              </a:rPr>
              <a:t>k</a:t>
            </a:r>
            <a:r>
              <a:rPr altLang="ru" sz="200" lang="en-US">
                <a:solidFill>
                  <a:srgbClr val="000000"/>
                </a:solidFill>
                <a:hlinkClick r:id="" action="ppaction://noaction"/>
              </a:rPr>
              <a:t>r</a:t>
            </a:r>
            <a:r>
              <a:rPr altLang="ru" sz="200" lang="en-US">
                <a:solidFill>
                  <a:srgbClr val="000000"/>
                </a:solidFill>
                <a:hlinkClick r:id="" action="ppaction://noaction"/>
              </a:rPr>
              <a:t>o</a:t>
            </a:r>
            <a:r>
              <a:rPr altLang="ru" sz="200" lang="en-US">
                <a:solidFill>
                  <a:srgbClr val="000000"/>
                </a:solidFill>
                <a:hlinkClick r:id="" action="ppaction://noaction"/>
              </a:rPr>
              <a:t>o</a:t>
            </a:r>
            <a:r>
              <a:rPr altLang="ru" sz="200" lang="en-US">
                <a:solidFill>
                  <a:srgbClr val="000000"/>
                </a:solidFill>
                <a:hlinkClick r:id="" action="ppaction://noaction"/>
              </a:rPr>
              <a:t>m</a:t>
            </a:r>
            <a:r>
              <a:rPr altLang="ru" sz="200" lang="en-US">
                <a:solidFill>
                  <a:srgbClr val="000000"/>
                </a:solidFill>
                <a:hlinkClick r:id="" action="ppaction://noaction"/>
              </a:rPr>
              <a:t>s</a:t>
            </a:r>
            <a:r>
              <a:rPr altLang="ru" sz="200" lang="en-US">
                <a:solidFill>
                  <a:srgbClr val="000000"/>
                </a:solidFill>
                <a:hlinkClick r:id="" action="ppaction://noaction"/>
              </a:rPr>
              <a:t> </a:t>
            </a:r>
            <a:endParaRPr sz="200" lang="ru-RU">
              <a:solidFill>
                <a:srgbClr val="000000"/>
              </a:solidFill>
            </a:endParaRPr>
          </a:p>
        </p:txBody>
      </p:sp>
      <p:sp>
        <p:nvSpPr>
          <p:cNvPr id="1049107" name=""/>
          <p:cNvSpPr txBox="1"/>
          <p:nvPr/>
        </p:nvSpPr>
        <p:spPr>
          <a:xfrm>
            <a:off x="2572000" y="3219450"/>
            <a:ext cx="4000000" cy="510540"/>
          </a:xfrm>
          <a:prstGeom prst="rect"/>
        </p:spPr>
        <p:txBody>
          <a:bodyPr rtlCol="0" wrap="square">
            <a:spAutoFit/>
          </a:bodyPr>
          <a:p>
            <a:r>
              <a:rPr sz="2800" lang="ru">
                <a:solidFill>
                  <a:srgbClr val="000000"/>
                </a:solidFill>
              </a:rPr>
              <a:t>Н</a:t>
            </a:r>
            <a:r>
              <a:rPr sz="2800" lang="ru">
                <a:solidFill>
                  <a:srgbClr val="000000"/>
                </a:solidFill>
              </a:rPr>
              <a:t>и</a:t>
            </a:r>
            <a:r>
              <a:rPr sz="2800" lang="ru">
                <a:solidFill>
                  <a:srgbClr val="000000"/>
                </a:solidFill>
              </a:rPr>
              <a:t>к</a:t>
            </a:r>
            <a:r>
              <a:rPr altLang="ru" sz="2800" lang="en-US">
                <a:solidFill>
                  <a:srgbClr val="000000"/>
                </a:solidFill>
              </a:rPr>
              <a:t>:</a:t>
            </a:r>
            <a:r>
              <a:rPr altLang="ru" sz="2800" lang="en-US">
                <a:solidFill>
                  <a:srgbClr val="000000"/>
                </a:solidFill>
              </a:rPr>
              <a:t> </a:t>
            </a:r>
            <a:r>
              <a:rPr altLang="ru" sz="2800" lang="en-US">
                <a:solidFill>
                  <a:srgbClr val="000000"/>
                </a:solidFill>
                <a:hlinkClick r:id="rId1" action="ppaction://hlinksldjump"/>
              </a:rPr>
              <a:t>G</a:t>
            </a:r>
            <a:r>
              <a:rPr altLang="ru" sz="2800" lang="en-US">
                <a:solidFill>
                  <a:srgbClr val="000000"/>
                </a:solidFill>
                <a:hlinkClick r:id="rId1" action="ppaction://hlinksldjump"/>
              </a:rPr>
              <a:t>e</a:t>
            </a:r>
            <a:r>
              <a:rPr altLang="ru" sz="2800" lang="en-US">
                <a:solidFill>
                  <a:srgbClr val="000000"/>
                </a:solidFill>
                <a:hlinkClick r:id="rId1" action="ppaction://hlinksldjump"/>
              </a:rPr>
              <a:t>o</a:t>
            </a:r>
            <a:r>
              <a:rPr altLang="ru" sz="2800" lang="en-US">
                <a:solidFill>
                  <a:srgbClr val="000000"/>
                </a:solidFill>
                <a:hlinkClick r:id="rId1" action="ppaction://hlinksldjump"/>
              </a:rPr>
              <a:t>r</a:t>
            </a:r>
            <a:r>
              <a:rPr altLang="ru" sz="2800" lang="en-US">
                <a:solidFill>
                  <a:srgbClr val="000000"/>
                </a:solidFill>
                <a:hlinkClick r:id="rId1" action="ppaction://hlinksldjump"/>
              </a:rPr>
              <a:t>g</a:t>
            </a:r>
            <a:r>
              <a:rPr altLang="ru" sz="2800" lang="en-US">
                <a:solidFill>
                  <a:srgbClr val="000000"/>
                </a:solidFill>
                <a:hlinkClick r:id="rId1" action="ppaction://hlinksldjump"/>
              </a:rPr>
              <a:t>e</a:t>
            </a:r>
            <a:r>
              <a:rPr altLang="ru" sz="2800" lang="en-US">
                <a:solidFill>
                  <a:srgbClr val="000000"/>
                </a:solidFill>
                <a:hlinkClick r:id="rId1" action="ppaction://hlinksldjump"/>
              </a:rPr>
              <a:t>9</a:t>
            </a:r>
            <a:r>
              <a:rPr altLang="ru" sz="2800" lang="en-US">
                <a:solidFill>
                  <a:srgbClr val="000000"/>
                </a:solidFill>
                <a:hlinkClick r:id="rId1" action="ppaction://hlinksldjump"/>
              </a:rPr>
              <a:t>l</a:t>
            </a:r>
            <a:r>
              <a:rPr altLang="ru" sz="2800" lang="en-US">
                <a:solidFill>
                  <a:srgbClr val="000000"/>
                </a:solidFill>
                <a:hlinkClick r:id="rId1" action="ppaction://hlinksldjump"/>
              </a:rPr>
              <a:t>e</a:t>
            </a:r>
            <a:endParaRPr sz="2800" lang="ru-RU">
              <a:solidFill>
                <a:srgbClr val="000000"/>
              </a:solidFill>
            </a:endParaRPr>
          </a:p>
        </p:txBody>
      </p:sp>
      <p:sp>
        <p:nvSpPr>
          <p:cNvPr id="1049108" name=""/>
          <p:cNvSpPr txBox="1"/>
          <p:nvPr/>
        </p:nvSpPr>
        <p:spPr>
          <a:xfrm>
            <a:off x="2041555" y="3531870"/>
            <a:ext cx="4418697" cy="396240"/>
          </a:xfrm>
          <a:prstGeom prst="rect"/>
        </p:spPr>
        <p:txBody>
          <a:bodyPr rtlCol="0" wrap="square">
            <a:spAutoFit/>
          </a:bodyPr>
          <a:p>
            <a:r>
              <a:rPr sz="2000" lang="ru">
                <a:solidFill>
                  <a:srgbClr val="000000"/>
                </a:solidFill>
              </a:rPr>
              <a:t>Н</a:t>
            </a:r>
            <a:r>
              <a:rPr sz="2000" lang="ru">
                <a:solidFill>
                  <a:srgbClr val="000000"/>
                </a:solidFill>
              </a:rPr>
              <a:t>и</a:t>
            </a:r>
            <a:r>
              <a:rPr sz="2000" lang="ru">
                <a:solidFill>
                  <a:srgbClr val="000000"/>
                </a:solidFill>
              </a:rPr>
              <a:t>к</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ж</a:t>
            </a:r>
            <a:r>
              <a:rPr altLang="ru" sz="2000" lang="ru">
                <a:solidFill>
                  <a:srgbClr val="000000"/>
                </a:solidFill>
              </a:rPr>
              <a:t>н</a:t>
            </a:r>
            <a:r>
              <a:rPr altLang="ru" sz="2000" lang="ru">
                <a:solidFill>
                  <a:srgbClr val="000000"/>
                </a:solidFill>
              </a:rPr>
              <a:t>о</a:t>
            </a:r>
            <a:r>
              <a:rPr altLang="ru" sz="2000" lang="en-US">
                <a:solidFill>
                  <a:srgbClr val="000000"/>
                </a:solidFill>
              </a:rPr>
              <a:t> </a:t>
            </a:r>
            <a:r>
              <a:rPr altLang="ru" sz="2000" lang="ru">
                <a:solidFill>
                  <a:srgbClr val="000000"/>
                </a:solidFill>
              </a:rPr>
              <a:t>и</a:t>
            </a:r>
            <a:r>
              <a:rPr altLang="ru" sz="2000" lang="ru">
                <a:solidFill>
                  <a:srgbClr val="000000"/>
                </a:solidFill>
              </a:rPr>
              <a:t>з</a:t>
            </a:r>
            <a:r>
              <a:rPr altLang="ru" sz="2000" lang="ru">
                <a:solidFill>
                  <a:srgbClr val="000000"/>
                </a:solidFill>
              </a:rPr>
              <a:t>м</a:t>
            </a:r>
            <a:r>
              <a:rPr altLang="ru" sz="2000" lang="ru">
                <a:solidFill>
                  <a:srgbClr val="000000"/>
                </a:solidFill>
              </a:rPr>
              <a:t>е</a:t>
            </a:r>
            <a:r>
              <a:rPr altLang="ru" sz="2000" lang="ru">
                <a:solidFill>
                  <a:srgbClr val="000000"/>
                </a:solidFill>
              </a:rPr>
              <a:t>н</a:t>
            </a:r>
            <a:r>
              <a:rPr altLang="ru" sz="2000" lang="ru">
                <a:solidFill>
                  <a:srgbClr val="000000"/>
                </a:solidFill>
              </a:rPr>
              <a:t>и</a:t>
            </a:r>
            <a:r>
              <a:rPr altLang="ru" sz="2000" lang="ru">
                <a:solidFill>
                  <a:srgbClr val="000000"/>
                </a:solidFill>
              </a:rPr>
              <a:t>т</a:t>
            </a:r>
            <a:r>
              <a:rPr altLang="ru" sz="2000" lang="ru">
                <a:solidFill>
                  <a:srgbClr val="000000"/>
                </a:solidFill>
              </a:rPr>
              <a:t>ь</a:t>
            </a:r>
            <a:r>
              <a:rPr altLang="ru" sz="2000" lang="en-US">
                <a:solidFill>
                  <a:srgbClr val="000000"/>
                </a:solidFill>
              </a:rPr>
              <a:t> </a:t>
            </a:r>
            <a:r>
              <a:rPr altLang="ru" sz="2000" lang="ru">
                <a:solidFill>
                  <a:srgbClr val="000000"/>
                </a:solidFill>
              </a:rPr>
              <a:t>ч</a:t>
            </a:r>
            <a:r>
              <a:rPr altLang="ru" sz="2000" lang="ru">
                <a:solidFill>
                  <a:srgbClr val="000000"/>
                </a:solidFill>
              </a:rPr>
              <a:t>е</a:t>
            </a:r>
            <a:r>
              <a:rPr altLang="ru" sz="2000" lang="ru">
                <a:solidFill>
                  <a:srgbClr val="000000"/>
                </a:solidFill>
              </a:rPr>
              <a:t>р</a:t>
            </a:r>
            <a:r>
              <a:rPr altLang="ru" sz="2000" lang="ru">
                <a:solidFill>
                  <a:srgbClr val="000000"/>
                </a:solidFill>
              </a:rPr>
              <a:t>е</a:t>
            </a:r>
            <a:r>
              <a:rPr altLang="ru" sz="2000" lang="ru">
                <a:solidFill>
                  <a:srgbClr val="000000"/>
                </a:solidFill>
              </a:rPr>
              <a:t>з</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д</a:t>
            </a:r>
            <a:r>
              <a:rPr altLang="ru" sz="2000" lang="ru">
                <a:solidFill>
                  <a:srgbClr val="000000"/>
                </a:solidFill>
              </a:rPr>
              <a:t>ы</a:t>
            </a:r>
            <a:endParaRPr sz="2800" lang="ru-RU">
              <a:solidFill>
                <a:srgbClr val="000000"/>
              </a:solidFill>
            </a:endParaRPr>
          </a:p>
        </p:txBody>
      </p:sp>
      <p:sp>
        <p:nvSpPr>
          <p:cNvPr id="1049109" name=""/>
          <p:cNvSpPr txBox="1"/>
          <p:nvPr/>
        </p:nvSpPr>
        <p:spPr>
          <a:xfrm>
            <a:off x="3313174" y="4240530"/>
            <a:ext cx="1258826" cy="510540"/>
          </a:xfrm>
          <a:prstGeom prst="rect"/>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sz="2800" lang="ru">
                <a:solidFill>
                  <a:srgbClr val="000000"/>
                </a:solidFill>
                <a:latin typeface="Calibri"/>
                <a:hlinkClick r:id="rId2" action="ppaction://hlinksldjump"/>
              </a:rPr>
              <a:t>М</a:t>
            </a:r>
            <a:r>
              <a:rPr sz="2800" lang="ru">
                <a:solidFill>
                  <a:srgbClr val="000000"/>
                </a:solidFill>
                <a:latin typeface="Calibri"/>
                <a:hlinkClick r:id="rId2" action="ppaction://hlinksldjump"/>
              </a:rPr>
              <a:t>о</a:t>
            </a:r>
            <a:r>
              <a:rPr sz="2800" lang="ru">
                <a:solidFill>
                  <a:srgbClr val="000000"/>
                </a:solidFill>
                <a:latin typeface="Calibri"/>
                <a:hlinkClick r:id="rId2" action="ppaction://hlinksldjump"/>
              </a:rPr>
              <a:t>д</a:t>
            </a:r>
            <a:r>
              <a:rPr sz="2800" lang="ru">
                <a:solidFill>
                  <a:srgbClr val="000000"/>
                </a:solidFill>
                <a:latin typeface="Calibri"/>
                <a:hlinkClick r:id="rId2" action="ppaction://hlinksldjump"/>
              </a:rPr>
              <a:t>ы</a:t>
            </a:r>
            <a:endParaRPr sz="2800" lang="ru-RU">
              <a:solidFill>
                <a:srgbClr val="000000"/>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96" name=""/>
        <p:cNvGrpSpPr/>
        <p:nvPr/>
      </p:nvGrpSpPr>
      <p:grpSpPr>
        <a:xfrm>
          <a:off x="0" y="0"/>
          <a:ext cx="0" cy="0"/>
          <a:chOff x="0" y="0"/>
          <a:chExt cx="0" cy="0"/>
        </a:xfrm>
      </p:grpSpPr>
      <p:sp>
        <p:nvSpPr>
          <p:cNvPr id="1049110" name=""/>
          <p:cNvSpPr txBox="1"/>
          <p:nvPr/>
        </p:nvSpPr>
        <p:spPr>
          <a:xfrm>
            <a:off x="2859602" y="6171311"/>
            <a:ext cx="4000000" cy="510540"/>
          </a:xfrm>
          <a:prstGeom prst="rect"/>
        </p:spPr>
        <p:txBody>
          <a:bodyPr rtlCol="0" wrap="square">
            <a:spAutoFit/>
          </a:bodyPr>
          <a:p>
            <a:r>
              <a:rPr sz="2800" lang="ru">
                <a:solidFill>
                  <a:srgbClr val="000000"/>
                </a:solidFill>
                <a:hlinkClick r:id="" action="ppaction://noaction"/>
              </a:rPr>
              <a:t>В</a:t>
            </a:r>
            <a:r>
              <a:rPr sz="2800" lang="ru">
                <a:solidFill>
                  <a:srgbClr val="000000"/>
                </a:solidFill>
                <a:hlinkClick r:id="" action="ppaction://noaction"/>
              </a:rPr>
              <a:t>ы</a:t>
            </a:r>
            <a:r>
              <a:rPr sz="2800" lang="ru">
                <a:solidFill>
                  <a:srgbClr val="000000"/>
                </a:solidFill>
                <a:hlinkClick r:id="" action="ppaction://noaction"/>
              </a:rPr>
              <a:t>й</a:t>
            </a:r>
            <a:r>
              <a:rPr sz="2800" lang="ru">
                <a:solidFill>
                  <a:srgbClr val="000000"/>
                </a:solidFill>
                <a:hlinkClick r:id="" action="ppaction://noaction"/>
              </a:rPr>
              <a:t>т</a:t>
            </a:r>
            <a:r>
              <a:rPr sz="2800" lang="ru">
                <a:solidFill>
                  <a:srgbClr val="000000"/>
                </a:solidFill>
                <a:hlinkClick r:id="" action="ppaction://noaction"/>
              </a:rPr>
              <a:t>и</a:t>
            </a:r>
            <a:r>
              <a:rPr altLang="ru" sz="2800" lang="en-US">
                <a:solidFill>
                  <a:srgbClr val="000000"/>
                </a:solidFill>
                <a:hlinkClick r:id="" action="ppaction://noaction"/>
              </a:rPr>
              <a:t> </a:t>
            </a:r>
            <a:r>
              <a:rPr altLang="ru" sz="2800" lang="ru">
                <a:solidFill>
                  <a:srgbClr val="000000"/>
                </a:solidFill>
                <a:hlinkClick r:id="" action="ppaction://noaction"/>
              </a:rPr>
              <a:t>и</a:t>
            </a:r>
            <a:r>
              <a:rPr altLang="ru" sz="2800" lang="ru">
                <a:solidFill>
                  <a:srgbClr val="000000"/>
                </a:solidFill>
                <a:hlinkClick r:id="" action="ppaction://noaction"/>
              </a:rPr>
              <a:t>з</a:t>
            </a:r>
            <a:r>
              <a:rPr altLang="ru" sz="2800" lang="en-US">
                <a:solidFill>
                  <a:srgbClr val="000000"/>
                </a:solidFill>
                <a:hlinkClick r:id="" action="ppaction://noaction"/>
              </a:rPr>
              <a:t> </a:t>
            </a:r>
            <a:r>
              <a:rPr altLang="ru" sz="2800" lang="ru">
                <a:solidFill>
                  <a:srgbClr val="000000"/>
                </a:solidFill>
                <a:hlinkClick r:id="" action="ppaction://noaction"/>
              </a:rPr>
              <a:t>н</a:t>
            </a:r>
            <a:r>
              <a:rPr altLang="ru" sz="2800" lang="ru">
                <a:solidFill>
                  <a:srgbClr val="000000"/>
                </a:solidFill>
                <a:hlinkClick r:id="" action="ppaction://noaction"/>
              </a:rPr>
              <a:t>а</a:t>
            </a:r>
            <a:r>
              <a:rPr altLang="ru" sz="2800" lang="ru">
                <a:solidFill>
                  <a:srgbClr val="000000"/>
                </a:solidFill>
                <a:hlinkClick r:id="" action="ppaction://noaction"/>
              </a:rPr>
              <a:t>с</a:t>
            </a:r>
            <a:r>
              <a:rPr altLang="ru" sz="2800" lang="ru">
                <a:solidFill>
                  <a:srgbClr val="000000"/>
                </a:solidFill>
                <a:hlinkClick r:id="" action="ppaction://noaction"/>
              </a:rPr>
              <a:t>т</a:t>
            </a:r>
            <a:r>
              <a:rPr altLang="ru" sz="2800" lang="ru">
                <a:solidFill>
                  <a:srgbClr val="000000"/>
                </a:solidFill>
                <a:hlinkClick r:id="" action="ppaction://noaction"/>
              </a:rPr>
              <a:t>р</a:t>
            </a:r>
            <a:r>
              <a:rPr altLang="ru" sz="2800" lang="ru">
                <a:solidFill>
                  <a:srgbClr val="000000"/>
                </a:solidFill>
                <a:hlinkClick r:id="" action="ppaction://noaction"/>
              </a:rPr>
              <a:t>о</a:t>
            </a:r>
            <a:r>
              <a:rPr altLang="ru" sz="2800" lang="ru">
                <a:solidFill>
                  <a:srgbClr val="000000"/>
                </a:solidFill>
                <a:hlinkClick r:id="" action="ppaction://noaction"/>
              </a:rPr>
              <a:t>е</a:t>
            </a:r>
            <a:r>
              <a:rPr altLang="ru" sz="2800" lang="ru">
                <a:solidFill>
                  <a:srgbClr val="000000"/>
                </a:solidFill>
                <a:hlinkClick r:id="" action="ppaction://noaction"/>
              </a:rPr>
              <a:t>к</a:t>
            </a:r>
            <a:endParaRPr sz="2800" lang="ru-RU">
              <a:solidFill>
                <a:srgbClr val="000000"/>
              </a:solidFill>
            </a:endParaRPr>
          </a:p>
        </p:txBody>
      </p:sp>
      <p:sp>
        <p:nvSpPr>
          <p:cNvPr id="1049111" name=""/>
          <p:cNvSpPr txBox="1"/>
          <p:nvPr/>
        </p:nvSpPr>
        <p:spPr>
          <a:xfrm>
            <a:off x="28208" y="0"/>
            <a:ext cx="1012101" cy="142240"/>
          </a:xfrm>
          <a:prstGeom prst="rect"/>
        </p:spPr>
        <p:txBody>
          <a:bodyPr rtlCol="0" wrap="square">
            <a:spAutoFit/>
          </a:bodyPr>
          <a:p>
            <a:r>
              <a:rPr altLang="ru" sz="200" lang="en-US">
                <a:solidFill>
                  <a:srgbClr val="000000"/>
                </a:solidFill>
                <a:hlinkClick r:id="" action="ppaction://noaction"/>
              </a:rPr>
              <a:t>A</a:t>
            </a:r>
            <a:r>
              <a:rPr altLang="ru" sz="200" lang="en-US">
                <a:solidFill>
                  <a:srgbClr val="000000"/>
                </a:solidFill>
                <a:hlinkClick r:id="" action="ppaction://noaction"/>
              </a:rPr>
              <a:t>l</a:t>
            </a:r>
            <a:r>
              <a:rPr altLang="ru" sz="200" lang="en-US">
                <a:solidFill>
                  <a:srgbClr val="000000"/>
                </a:solidFill>
                <a:hlinkClick r:id="" action="ppaction://noaction"/>
              </a:rPr>
              <a:t>l</a:t>
            </a:r>
            <a:r>
              <a:rPr altLang="ru" sz="200" lang="en-US">
                <a:solidFill>
                  <a:srgbClr val="000000"/>
                </a:solidFill>
                <a:hlinkClick r:id="" action="ppaction://noaction"/>
              </a:rPr>
              <a:t>o</a:t>
            </a:r>
            <a:r>
              <a:rPr altLang="ru" sz="200" lang="en-US">
                <a:solidFill>
                  <a:srgbClr val="000000"/>
                </a:solidFill>
                <a:hlinkClick r:id="" action="ppaction://noaction"/>
              </a:rPr>
              <a:t>w</a:t>
            </a:r>
            <a:r>
              <a:rPr altLang="ru" sz="200" lang="en-US">
                <a:solidFill>
                  <a:srgbClr val="000000"/>
                </a:solidFill>
                <a:hlinkClick r:id="" action="ppaction://noaction"/>
              </a:rPr>
              <a:t> </a:t>
            </a:r>
            <a:r>
              <a:rPr altLang="ru" sz="200" lang="en-US">
                <a:solidFill>
                  <a:srgbClr val="000000"/>
                </a:solidFill>
                <a:hlinkClick r:id="" action="ppaction://noaction"/>
              </a:rPr>
              <a:t>b</a:t>
            </a:r>
            <a:r>
              <a:rPr altLang="ru" sz="200" lang="en-US">
                <a:solidFill>
                  <a:srgbClr val="000000"/>
                </a:solidFill>
                <a:hlinkClick r:id="" action="ppaction://noaction"/>
              </a:rPr>
              <a:t>a</a:t>
            </a:r>
            <a:r>
              <a:rPr altLang="ru" sz="200" lang="en-US">
                <a:solidFill>
                  <a:srgbClr val="000000"/>
                </a:solidFill>
                <a:hlinkClick r:id="" action="ppaction://noaction"/>
              </a:rPr>
              <a:t>c</a:t>
            </a:r>
            <a:r>
              <a:rPr altLang="ru" sz="200" lang="en-US">
                <a:solidFill>
                  <a:srgbClr val="000000"/>
                </a:solidFill>
                <a:hlinkClick r:id="" action="ppaction://noaction"/>
              </a:rPr>
              <a:t>k</a:t>
            </a:r>
            <a:r>
              <a:rPr altLang="ru" sz="200" lang="en-US">
                <a:solidFill>
                  <a:srgbClr val="000000"/>
                </a:solidFill>
                <a:hlinkClick r:id="" action="ppaction://noaction"/>
              </a:rPr>
              <a:t>r</a:t>
            </a:r>
            <a:r>
              <a:rPr altLang="ru" sz="200" lang="en-US">
                <a:solidFill>
                  <a:srgbClr val="000000"/>
                </a:solidFill>
                <a:hlinkClick r:id="" action="ppaction://noaction"/>
              </a:rPr>
              <a:t>o</a:t>
            </a:r>
            <a:r>
              <a:rPr altLang="ru" sz="200" lang="en-US">
                <a:solidFill>
                  <a:srgbClr val="000000"/>
                </a:solidFill>
                <a:hlinkClick r:id="" action="ppaction://noaction"/>
              </a:rPr>
              <a:t>o</a:t>
            </a:r>
            <a:r>
              <a:rPr altLang="ru" sz="200" lang="en-US">
                <a:solidFill>
                  <a:srgbClr val="000000"/>
                </a:solidFill>
                <a:hlinkClick r:id="" action="ppaction://noaction"/>
              </a:rPr>
              <a:t>m</a:t>
            </a:r>
            <a:r>
              <a:rPr altLang="ru" sz="200" lang="en-US">
                <a:solidFill>
                  <a:srgbClr val="000000"/>
                </a:solidFill>
                <a:hlinkClick r:id="" action="ppaction://noaction"/>
              </a:rPr>
              <a:t>s</a:t>
            </a:r>
            <a:r>
              <a:rPr altLang="ru" sz="200" lang="en-US">
                <a:solidFill>
                  <a:srgbClr val="000000"/>
                </a:solidFill>
                <a:hlinkClick r:id="" action="ppaction://noaction"/>
              </a:rPr>
              <a:t> </a:t>
            </a:r>
            <a:endParaRPr sz="200" lang="ru-RU">
              <a:solidFill>
                <a:srgbClr val="000000"/>
              </a:solidFill>
            </a:endParaRPr>
          </a:p>
        </p:txBody>
      </p:sp>
      <p:sp>
        <p:nvSpPr>
          <p:cNvPr id="1049112" name=""/>
          <p:cNvSpPr txBox="1"/>
          <p:nvPr/>
        </p:nvSpPr>
        <p:spPr>
          <a:xfrm>
            <a:off x="2572000" y="3219450"/>
            <a:ext cx="4000000" cy="510540"/>
          </a:xfrm>
          <a:prstGeom prst="rect"/>
        </p:spPr>
        <p:txBody>
          <a:bodyPr rtlCol="0" wrap="square">
            <a:spAutoFit/>
          </a:bodyPr>
          <a:p>
            <a:r>
              <a:rPr sz="2800" lang="ru">
                <a:solidFill>
                  <a:srgbClr val="000000"/>
                </a:solidFill>
              </a:rPr>
              <a:t>Н</a:t>
            </a:r>
            <a:r>
              <a:rPr sz="2800" lang="ru">
                <a:solidFill>
                  <a:srgbClr val="000000"/>
                </a:solidFill>
              </a:rPr>
              <a:t>и</a:t>
            </a:r>
            <a:r>
              <a:rPr sz="2800" lang="ru">
                <a:solidFill>
                  <a:srgbClr val="000000"/>
                </a:solidFill>
              </a:rPr>
              <a:t>к</a:t>
            </a:r>
            <a:r>
              <a:rPr altLang="ru" sz="2800" lang="en-US">
                <a:solidFill>
                  <a:srgbClr val="000000"/>
                </a:solidFill>
              </a:rPr>
              <a:t>:</a:t>
            </a:r>
            <a:r>
              <a:rPr altLang="ru" sz="2800" lang="en-US">
                <a:solidFill>
                  <a:srgbClr val="000000"/>
                </a:solidFill>
              </a:rPr>
              <a:t> </a:t>
            </a:r>
            <a:r>
              <a:rPr altLang="ru" sz="2800" lang="en-US">
                <a:solidFill>
                  <a:srgbClr val="000000"/>
                </a:solidFill>
                <a:hlinkClick r:id="rId1" action="ppaction://hlinksldjump"/>
              </a:rPr>
              <a:t>U</a:t>
            </a:r>
            <a:r>
              <a:rPr altLang="ru" sz="2800" lang="en-US">
                <a:solidFill>
                  <a:srgbClr val="000000"/>
                </a:solidFill>
                <a:hlinkClick r:id="rId1" action="ppaction://hlinksldjump"/>
              </a:rPr>
              <a:t>s</a:t>
            </a:r>
            <a:r>
              <a:rPr altLang="ru" sz="2800" lang="en-US">
                <a:solidFill>
                  <a:srgbClr val="000000"/>
                </a:solidFill>
                <a:hlinkClick r:id="rId1" action="ppaction://hlinksldjump"/>
              </a:rPr>
              <a:t>e</a:t>
            </a:r>
            <a:r>
              <a:rPr altLang="ru" sz="2800" lang="en-US">
                <a:solidFill>
                  <a:srgbClr val="000000"/>
                </a:solidFill>
                <a:hlinkClick r:id="rId1" action="ppaction://hlinksldjump"/>
              </a:rPr>
              <a:t>r</a:t>
            </a:r>
            <a:r>
              <a:rPr altLang="ru" sz="2800" lang="en-US">
                <a:solidFill>
                  <a:srgbClr val="000000"/>
                </a:solidFill>
                <a:hlinkClick r:id="rId1" action="ppaction://hlinksldjump"/>
              </a:rPr>
              <a:t>1</a:t>
            </a:r>
            <a:r>
              <a:rPr altLang="ru" sz="2800" lang="en-US">
                <a:solidFill>
                  <a:srgbClr val="000000"/>
                </a:solidFill>
                <a:hlinkClick r:id="rId1" action="ppaction://hlinksldjump"/>
              </a:rPr>
              <a:t>6</a:t>
            </a:r>
            <a:r>
              <a:rPr altLang="ru" sz="2800" lang="en-US">
                <a:solidFill>
                  <a:srgbClr val="000000"/>
                </a:solidFill>
                <a:hlinkClick r:id="rId1" action="ppaction://hlinksldjump"/>
              </a:rPr>
              <a:t>9</a:t>
            </a:r>
            <a:r>
              <a:rPr altLang="ru" sz="2800" lang="en-US">
                <a:solidFill>
                  <a:srgbClr val="000000"/>
                </a:solidFill>
                <a:hlinkClick r:id="rId1" action="ppaction://hlinksldjump"/>
              </a:rPr>
              <a:t>3</a:t>
            </a:r>
            <a:endParaRPr sz="2800" lang="ru-RU">
              <a:solidFill>
                <a:srgbClr val="000000"/>
              </a:solidFill>
            </a:endParaRPr>
          </a:p>
        </p:txBody>
      </p:sp>
      <p:sp>
        <p:nvSpPr>
          <p:cNvPr id="1049113" name=""/>
          <p:cNvSpPr txBox="1"/>
          <p:nvPr/>
        </p:nvSpPr>
        <p:spPr>
          <a:xfrm>
            <a:off x="2041555" y="3531870"/>
            <a:ext cx="4418697" cy="396240"/>
          </a:xfrm>
          <a:prstGeom prst="rect"/>
        </p:spPr>
        <p:txBody>
          <a:bodyPr rtlCol="0" wrap="square">
            <a:spAutoFit/>
          </a:bodyPr>
          <a:p>
            <a:r>
              <a:rPr sz="2000" lang="ru">
                <a:solidFill>
                  <a:srgbClr val="000000"/>
                </a:solidFill>
              </a:rPr>
              <a:t>Н</a:t>
            </a:r>
            <a:r>
              <a:rPr sz="2000" lang="ru">
                <a:solidFill>
                  <a:srgbClr val="000000"/>
                </a:solidFill>
              </a:rPr>
              <a:t>и</a:t>
            </a:r>
            <a:r>
              <a:rPr sz="2000" lang="ru">
                <a:solidFill>
                  <a:srgbClr val="000000"/>
                </a:solidFill>
              </a:rPr>
              <a:t>к</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ж</a:t>
            </a:r>
            <a:r>
              <a:rPr altLang="ru" sz="2000" lang="ru">
                <a:solidFill>
                  <a:srgbClr val="000000"/>
                </a:solidFill>
              </a:rPr>
              <a:t>н</a:t>
            </a:r>
            <a:r>
              <a:rPr altLang="ru" sz="2000" lang="ru">
                <a:solidFill>
                  <a:srgbClr val="000000"/>
                </a:solidFill>
              </a:rPr>
              <a:t>о</a:t>
            </a:r>
            <a:r>
              <a:rPr altLang="ru" sz="2000" lang="en-US">
                <a:solidFill>
                  <a:srgbClr val="000000"/>
                </a:solidFill>
              </a:rPr>
              <a:t> </a:t>
            </a:r>
            <a:r>
              <a:rPr altLang="ru" sz="2000" lang="ru">
                <a:solidFill>
                  <a:srgbClr val="000000"/>
                </a:solidFill>
              </a:rPr>
              <a:t>и</a:t>
            </a:r>
            <a:r>
              <a:rPr altLang="ru" sz="2000" lang="ru">
                <a:solidFill>
                  <a:srgbClr val="000000"/>
                </a:solidFill>
              </a:rPr>
              <a:t>з</a:t>
            </a:r>
            <a:r>
              <a:rPr altLang="ru" sz="2000" lang="ru">
                <a:solidFill>
                  <a:srgbClr val="000000"/>
                </a:solidFill>
              </a:rPr>
              <a:t>м</a:t>
            </a:r>
            <a:r>
              <a:rPr altLang="ru" sz="2000" lang="ru">
                <a:solidFill>
                  <a:srgbClr val="000000"/>
                </a:solidFill>
              </a:rPr>
              <a:t>е</a:t>
            </a:r>
            <a:r>
              <a:rPr altLang="ru" sz="2000" lang="ru">
                <a:solidFill>
                  <a:srgbClr val="000000"/>
                </a:solidFill>
              </a:rPr>
              <a:t>н</a:t>
            </a:r>
            <a:r>
              <a:rPr altLang="ru" sz="2000" lang="ru">
                <a:solidFill>
                  <a:srgbClr val="000000"/>
                </a:solidFill>
              </a:rPr>
              <a:t>и</a:t>
            </a:r>
            <a:r>
              <a:rPr altLang="ru" sz="2000" lang="ru">
                <a:solidFill>
                  <a:srgbClr val="000000"/>
                </a:solidFill>
              </a:rPr>
              <a:t>т</a:t>
            </a:r>
            <a:r>
              <a:rPr altLang="ru" sz="2000" lang="ru">
                <a:solidFill>
                  <a:srgbClr val="000000"/>
                </a:solidFill>
              </a:rPr>
              <a:t>ь</a:t>
            </a:r>
            <a:r>
              <a:rPr altLang="ru" sz="2000" lang="en-US">
                <a:solidFill>
                  <a:srgbClr val="000000"/>
                </a:solidFill>
              </a:rPr>
              <a:t> </a:t>
            </a:r>
            <a:r>
              <a:rPr altLang="ru" sz="2000" lang="ru">
                <a:solidFill>
                  <a:srgbClr val="000000"/>
                </a:solidFill>
              </a:rPr>
              <a:t>ч</a:t>
            </a:r>
            <a:r>
              <a:rPr altLang="ru" sz="2000" lang="ru">
                <a:solidFill>
                  <a:srgbClr val="000000"/>
                </a:solidFill>
              </a:rPr>
              <a:t>е</a:t>
            </a:r>
            <a:r>
              <a:rPr altLang="ru" sz="2000" lang="ru">
                <a:solidFill>
                  <a:srgbClr val="000000"/>
                </a:solidFill>
              </a:rPr>
              <a:t>р</a:t>
            </a:r>
            <a:r>
              <a:rPr altLang="ru" sz="2000" lang="ru">
                <a:solidFill>
                  <a:srgbClr val="000000"/>
                </a:solidFill>
              </a:rPr>
              <a:t>е</a:t>
            </a:r>
            <a:r>
              <a:rPr altLang="ru" sz="2000" lang="ru">
                <a:solidFill>
                  <a:srgbClr val="000000"/>
                </a:solidFill>
              </a:rPr>
              <a:t>з</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д</a:t>
            </a:r>
            <a:r>
              <a:rPr altLang="ru" sz="2000" lang="ru">
                <a:solidFill>
                  <a:srgbClr val="000000"/>
                </a:solidFill>
              </a:rPr>
              <a:t>ы</a:t>
            </a:r>
            <a:endParaRPr sz="2800" lang="ru-RU">
              <a:solidFill>
                <a:srgbClr val="000000"/>
              </a:solidFill>
            </a:endParaRPr>
          </a:p>
        </p:txBody>
      </p:sp>
      <p:sp>
        <p:nvSpPr>
          <p:cNvPr id="1049114" name=""/>
          <p:cNvSpPr txBox="1"/>
          <p:nvPr/>
        </p:nvSpPr>
        <p:spPr>
          <a:xfrm>
            <a:off x="3313174" y="4240530"/>
            <a:ext cx="1258826" cy="510540"/>
          </a:xfrm>
          <a:prstGeom prst="rect"/>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sz="2800" lang="ru">
                <a:solidFill>
                  <a:srgbClr val="000000"/>
                </a:solidFill>
                <a:latin typeface="Calibri"/>
                <a:hlinkClick r:id="rId2" action="ppaction://hlinksldjump"/>
              </a:rPr>
              <a:t>М</a:t>
            </a:r>
            <a:r>
              <a:rPr sz="2800" lang="ru">
                <a:solidFill>
                  <a:srgbClr val="000000"/>
                </a:solidFill>
                <a:latin typeface="Calibri"/>
                <a:hlinkClick r:id="rId2" action="ppaction://hlinksldjump"/>
              </a:rPr>
              <a:t>о</a:t>
            </a:r>
            <a:r>
              <a:rPr sz="2800" lang="ru">
                <a:solidFill>
                  <a:srgbClr val="000000"/>
                </a:solidFill>
                <a:latin typeface="Calibri"/>
                <a:hlinkClick r:id="rId2" action="ppaction://hlinksldjump"/>
              </a:rPr>
              <a:t>д</a:t>
            </a:r>
            <a:r>
              <a:rPr sz="2800" lang="ru">
                <a:solidFill>
                  <a:srgbClr val="000000"/>
                </a:solidFill>
                <a:latin typeface="Calibri"/>
                <a:hlinkClick r:id="rId2" action="ppaction://hlinksldjump"/>
              </a:rPr>
              <a:t>ы</a:t>
            </a:r>
            <a:endParaRPr sz="2800" lang="ru-RU">
              <a:solidFill>
                <a:srgbClr val="0000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60" name=""/>
        <p:cNvGrpSpPr/>
        <p:nvPr/>
      </p:nvGrpSpPr>
      <p:grpSpPr>
        <a:xfrm>
          <a:off x="0" y="0"/>
          <a:ext cx="0" cy="0"/>
          <a:chOff x="0" y="0"/>
          <a:chExt cx="0" cy="0"/>
        </a:xfrm>
      </p:grpSpPr>
      <p:sp>
        <p:nvSpPr>
          <p:cNvPr id="1048608" name=""/>
          <p:cNvSpPr txBox="1"/>
          <p:nvPr/>
        </p:nvSpPr>
        <p:spPr>
          <a:xfrm>
            <a:off x="2859602" y="6171311"/>
            <a:ext cx="4000000" cy="510540"/>
          </a:xfrm>
          <a:prstGeom prst="rect"/>
        </p:spPr>
        <p:txBody>
          <a:bodyPr rtlCol="0" wrap="square">
            <a:spAutoFit/>
          </a:bodyPr>
          <a:p>
            <a:r>
              <a:rPr sz="2800" lang="ru">
                <a:solidFill>
                  <a:srgbClr val="000000"/>
                </a:solidFill>
                <a:hlinkClick r:id="" action="ppaction://noaction"/>
              </a:rPr>
              <a:t>В</a:t>
            </a:r>
            <a:r>
              <a:rPr sz="2800" lang="ru">
                <a:solidFill>
                  <a:srgbClr val="000000"/>
                </a:solidFill>
                <a:hlinkClick r:id="" action="ppaction://noaction"/>
              </a:rPr>
              <a:t>ы</a:t>
            </a:r>
            <a:r>
              <a:rPr sz="2800" lang="ru">
                <a:solidFill>
                  <a:srgbClr val="000000"/>
                </a:solidFill>
                <a:hlinkClick r:id="" action="ppaction://noaction"/>
              </a:rPr>
              <a:t>й</a:t>
            </a:r>
            <a:r>
              <a:rPr sz="2800" lang="ru">
                <a:solidFill>
                  <a:srgbClr val="000000"/>
                </a:solidFill>
                <a:hlinkClick r:id="" action="ppaction://noaction"/>
              </a:rPr>
              <a:t>т</a:t>
            </a:r>
            <a:r>
              <a:rPr sz="2800" lang="ru">
                <a:solidFill>
                  <a:srgbClr val="000000"/>
                </a:solidFill>
                <a:hlinkClick r:id="" action="ppaction://noaction"/>
              </a:rPr>
              <a:t>и</a:t>
            </a:r>
            <a:r>
              <a:rPr altLang="ru" sz="2800" lang="en-US">
                <a:solidFill>
                  <a:srgbClr val="000000"/>
                </a:solidFill>
                <a:hlinkClick r:id="" action="ppaction://noaction"/>
              </a:rPr>
              <a:t> </a:t>
            </a:r>
            <a:r>
              <a:rPr altLang="ru" sz="2800" lang="ru">
                <a:solidFill>
                  <a:srgbClr val="000000"/>
                </a:solidFill>
                <a:hlinkClick r:id="" action="ppaction://noaction"/>
              </a:rPr>
              <a:t>и</a:t>
            </a:r>
            <a:r>
              <a:rPr altLang="ru" sz="2800" lang="ru">
                <a:solidFill>
                  <a:srgbClr val="000000"/>
                </a:solidFill>
                <a:hlinkClick r:id="" action="ppaction://noaction"/>
              </a:rPr>
              <a:t>з</a:t>
            </a:r>
            <a:r>
              <a:rPr altLang="ru" sz="2800" lang="en-US">
                <a:solidFill>
                  <a:srgbClr val="000000"/>
                </a:solidFill>
                <a:hlinkClick r:id="" action="ppaction://noaction"/>
              </a:rPr>
              <a:t> </a:t>
            </a:r>
            <a:r>
              <a:rPr altLang="ru" sz="2800" lang="ru">
                <a:solidFill>
                  <a:srgbClr val="000000"/>
                </a:solidFill>
                <a:hlinkClick r:id="" action="ppaction://noaction"/>
              </a:rPr>
              <a:t>н</a:t>
            </a:r>
            <a:r>
              <a:rPr altLang="ru" sz="2800" lang="ru">
                <a:solidFill>
                  <a:srgbClr val="000000"/>
                </a:solidFill>
                <a:hlinkClick r:id="" action="ppaction://noaction"/>
              </a:rPr>
              <a:t>а</a:t>
            </a:r>
            <a:r>
              <a:rPr altLang="ru" sz="2800" lang="ru">
                <a:solidFill>
                  <a:srgbClr val="000000"/>
                </a:solidFill>
                <a:hlinkClick r:id="" action="ppaction://noaction"/>
              </a:rPr>
              <a:t>с</a:t>
            </a:r>
            <a:r>
              <a:rPr altLang="ru" sz="2800" lang="ru">
                <a:solidFill>
                  <a:srgbClr val="000000"/>
                </a:solidFill>
                <a:hlinkClick r:id="" action="ppaction://noaction"/>
              </a:rPr>
              <a:t>т</a:t>
            </a:r>
            <a:r>
              <a:rPr altLang="ru" sz="2800" lang="ru">
                <a:solidFill>
                  <a:srgbClr val="000000"/>
                </a:solidFill>
                <a:hlinkClick r:id="" action="ppaction://noaction"/>
              </a:rPr>
              <a:t>р</a:t>
            </a:r>
            <a:r>
              <a:rPr altLang="ru" sz="2800" lang="ru">
                <a:solidFill>
                  <a:srgbClr val="000000"/>
                </a:solidFill>
                <a:hlinkClick r:id="" action="ppaction://noaction"/>
              </a:rPr>
              <a:t>о</a:t>
            </a:r>
            <a:r>
              <a:rPr altLang="ru" sz="2800" lang="ru">
                <a:solidFill>
                  <a:srgbClr val="000000"/>
                </a:solidFill>
                <a:hlinkClick r:id="" action="ppaction://noaction"/>
              </a:rPr>
              <a:t>е</a:t>
            </a:r>
            <a:r>
              <a:rPr altLang="ru" sz="2800" lang="ru">
                <a:solidFill>
                  <a:srgbClr val="000000"/>
                </a:solidFill>
                <a:hlinkClick r:id="" action="ppaction://noaction"/>
              </a:rPr>
              <a:t>к</a:t>
            </a:r>
            <a:endParaRPr sz="2800" lang="ru-RU">
              <a:solidFill>
                <a:srgbClr val="000000"/>
              </a:solidFill>
            </a:endParaRPr>
          </a:p>
        </p:txBody>
      </p:sp>
      <p:sp>
        <p:nvSpPr>
          <p:cNvPr id="1048609" name=""/>
          <p:cNvSpPr txBox="1"/>
          <p:nvPr/>
        </p:nvSpPr>
        <p:spPr>
          <a:xfrm>
            <a:off x="28208" y="0"/>
            <a:ext cx="1012101" cy="142240"/>
          </a:xfrm>
          <a:prstGeom prst="rect"/>
        </p:spPr>
        <p:txBody>
          <a:bodyPr rtlCol="0" wrap="square">
            <a:spAutoFit/>
          </a:bodyPr>
          <a:p>
            <a:r>
              <a:rPr altLang="ru" sz="200" lang="en-US">
                <a:solidFill>
                  <a:srgbClr val="000000"/>
                </a:solidFill>
                <a:hlinkClick r:id="" action="ppaction://noaction"/>
              </a:rPr>
              <a:t>A</a:t>
            </a:r>
            <a:r>
              <a:rPr altLang="ru" sz="200" lang="en-US">
                <a:solidFill>
                  <a:srgbClr val="000000"/>
                </a:solidFill>
                <a:hlinkClick r:id="" action="ppaction://noaction"/>
              </a:rPr>
              <a:t>l</a:t>
            </a:r>
            <a:r>
              <a:rPr altLang="ru" sz="200" lang="en-US">
                <a:solidFill>
                  <a:srgbClr val="000000"/>
                </a:solidFill>
                <a:hlinkClick r:id="" action="ppaction://noaction"/>
              </a:rPr>
              <a:t>l</a:t>
            </a:r>
            <a:r>
              <a:rPr altLang="ru" sz="200" lang="en-US">
                <a:solidFill>
                  <a:srgbClr val="000000"/>
                </a:solidFill>
                <a:hlinkClick r:id="" action="ppaction://noaction"/>
              </a:rPr>
              <a:t>o</a:t>
            </a:r>
            <a:r>
              <a:rPr altLang="ru" sz="200" lang="en-US">
                <a:solidFill>
                  <a:srgbClr val="000000"/>
                </a:solidFill>
                <a:hlinkClick r:id="" action="ppaction://noaction"/>
              </a:rPr>
              <a:t>w</a:t>
            </a:r>
            <a:r>
              <a:rPr altLang="ru" sz="200" lang="en-US">
                <a:solidFill>
                  <a:srgbClr val="000000"/>
                </a:solidFill>
                <a:hlinkClick r:id="" action="ppaction://noaction"/>
              </a:rPr>
              <a:t> </a:t>
            </a:r>
            <a:r>
              <a:rPr altLang="ru" sz="200" lang="en-US">
                <a:solidFill>
                  <a:srgbClr val="000000"/>
                </a:solidFill>
                <a:hlinkClick r:id="" action="ppaction://noaction"/>
              </a:rPr>
              <a:t>b</a:t>
            </a:r>
            <a:r>
              <a:rPr altLang="ru" sz="200" lang="en-US">
                <a:solidFill>
                  <a:srgbClr val="000000"/>
                </a:solidFill>
                <a:hlinkClick r:id="" action="ppaction://noaction"/>
              </a:rPr>
              <a:t>a</a:t>
            </a:r>
            <a:r>
              <a:rPr altLang="ru" sz="200" lang="en-US">
                <a:solidFill>
                  <a:srgbClr val="000000"/>
                </a:solidFill>
                <a:hlinkClick r:id="" action="ppaction://noaction"/>
              </a:rPr>
              <a:t>c</a:t>
            </a:r>
            <a:r>
              <a:rPr altLang="ru" sz="200" lang="en-US">
                <a:solidFill>
                  <a:srgbClr val="000000"/>
                </a:solidFill>
                <a:hlinkClick r:id="" action="ppaction://noaction"/>
              </a:rPr>
              <a:t>k</a:t>
            </a:r>
            <a:r>
              <a:rPr altLang="ru" sz="200" lang="en-US">
                <a:solidFill>
                  <a:srgbClr val="000000"/>
                </a:solidFill>
                <a:hlinkClick r:id="" action="ppaction://noaction"/>
              </a:rPr>
              <a:t>r</a:t>
            </a:r>
            <a:r>
              <a:rPr altLang="ru" sz="200" lang="en-US">
                <a:solidFill>
                  <a:srgbClr val="000000"/>
                </a:solidFill>
                <a:hlinkClick r:id="" action="ppaction://noaction"/>
              </a:rPr>
              <a:t>o</a:t>
            </a:r>
            <a:r>
              <a:rPr altLang="ru" sz="200" lang="en-US">
                <a:solidFill>
                  <a:srgbClr val="000000"/>
                </a:solidFill>
                <a:hlinkClick r:id="" action="ppaction://noaction"/>
              </a:rPr>
              <a:t>o</a:t>
            </a:r>
            <a:r>
              <a:rPr altLang="ru" sz="200" lang="en-US">
                <a:solidFill>
                  <a:srgbClr val="000000"/>
                </a:solidFill>
                <a:hlinkClick r:id="" action="ppaction://noaction"/>
              </a:rPr>
              <a:t>m</a:t>
            </a:r>
            <a:r>
              <a:rPr altLang="ru" sz="200" lang="en-US">
                <a:solidFill>
                  <a:srgbClr val="000000"/>
                </a:solidFill>
                <a:hlinkClick r:id="" action="ppaction://noaction"/>
              </a:rPr>
              <a:t>s</a:t>
            </a:r>
            <a:r>
              <a:rPr altLang="ru" sz="200" lang="en-US">
                <a:solidFill>
                  <a:srgbClr val="000000"/>
                </a:solidFill>
                <a:hlinkClick r:id="" action="ppaction://noaction"/>
              </a:rPr>
              <a:t> </a:t>
            </a:r>
            <a:endParaRPr sz="200" lang="ru-RU">
              <a:solidFill>
                <a:srgbClr val="000000"/>
              </a:solidFill>
            </a:endParaRPr>
          </a:p>
        </p:txBody>
      </p:sp>
      <p:sp>
        <p:nvSpPr>
          <p:cNvPr id="1048610" name=""/>
          <p:cNvSpPr txBox="1"/>
          <p:nvPr/>
        </p:nvSpPr>
        <p:spPr>
          <a:xfrm>
            <a:off x="2572000" y="3219450"/>
            <a:ext cx="4000000" cy="510540"/>
          </a:xfrm>
          <a:prstGeom prst="rect"/>
        </p:spPr>
        <p:txBody>
          <a:bodyPr rtlCol="0" wrap="square">
            <a:spAutoFit/>
          </a:bodyPr>
          <a:p>
            <a:r>
              <a:rPr sz="2800" lang="ru">
                <a:solidFill>
                  <a:srgbClr val="000000"/>
                </a:solidFill>
              </a:rPr>
              <a:t>Н</a:t>
            </a:r>
            <a:r>
              <a:rPr sz="2800" lang="ru">
                <a:solidFill>
                  <a:srgbClr val="000000"/>
                </a:solidFill>
              </a:rPr>
              <a:t>и</a:t>
            </a:r>
            <a:r>
              <a:rPr sz="2800" lang="ru">
                <a:solidFill>
                  <a:srgbClr val="000000"/>
                </a:solidFill>
              </a:rPr>
              <a:t>к</a:t>
            </a:r>
            <a:r>
              <a:rPr altLang="ru" sz="2800" lang="en-US">
                <a:solidFill>
                  <a:srgbClr val="000000"/>
                </a:solidFill>
              </a:rPr>
              <a:t>:</a:t>
            </a:r>
            <a:r>
              <a:rPr altLang="ru" sz="2800" lang="en-US">
                <a:solidFill>
                  <a:srgbClr val="000000"/>
                </a:solidFill>
              </a:rPr>
              <a:t> </a:t>
            </a:r>
            <a:r>
              <a:rPr altLang="ru" sz="2800" lang="en-US">
                <a:solidFill>
                  <a:srgbClr val="000000"/>
                </a:solidFill>
              </a:rPr>
              <a:t>_</a:t>
            </a:r>
            <a:r>
              <a:rPr altLang="ru" sz="2800" lang="en-US">
                <a:solidFill>
                  <a:srgbClr val="000000"/>
                </a:solidFill>
              </a:rPr>
              <a:t>_</a:t>
            </a:r>
            <a:r>
              <a:rPr altLang="ru" sz="2800" lang="en-US">
                <a:solidFill>
                  <a:srgbClr val="000000"/>
                </a:solidFill>
                <a:hlinkClick r:id="rId1" action="ppaction://hlinksldjump"/>
              </a:rPr>
              <a:t>C</a:t>
            </a:r>
            <a:r>
              <a:rPr altLang="ru" sz="2800" lang="en-US">
                <a:solidFill>
                  <a:srgbClr val="000000"/>
                </a:solidFill>
                <a:hlinkClick r:id="rId1" action="ppaction://hlinksldjump"/>
              </a:rPr>
              <a:t>A</a:t>
            </a:r>
            <a:r>
              <a:rPr altLang="ru" sz="2800" lang="en-US">
                <a:solidFill>
                  <a:srgbClr val="000000"/>
                </a:solidFill>
                <a:hlinkClick r:id="rId1" action="ppaction://hlinksldjump"/>
              </a:rPr>
              <a:t>X</a:t>
            </a:r>
            <a:r>
              <a:rPr altLang="ru" sz="2800" lang="en-US">
                <a:solidFill>
                  <a:srgbClr val="000000"/>
                </a:solidFill>
                <a:hlinkClick r:id="rId1" action="ppaction://hlinksldjump"/>
              </a:rPr>
              <a:t>A</a:t>
            </a:r>
            <a:r>
              <a:rPr altLang="ru" sz="2800" lang="en-US">
                <a:solidFill>
                  <a:srgbClr val="000000"/>
                </a:solidFill>
                <a:hlinkClick r:id="rId1" action="ppaction://hlinksldjump"/>
              </a:rPr>
              <a:t>P</a:t>
            </a:r>
            <a:r>
              <a:rPr altLang="ru" sz="2800" lang="en-US">
                <a:solidFill>
                  <a:srgbClr val="000000"/>
                </a:solidFill>
                <a:hlinkClick r:id="rId1" action="ppaction://hlinksldjump"/>
              </a:rPr>
              <a:t>O</a:t>
            </a:r>
            <a:r>
              <a:rPr altLang="ru" sz="2800" lang="en-US">
                <a:solidFill>
                  <a:srgbClr val="000000"/>
                </a:solidFill>
                <a:hlinkClick r:id="rId1" action="ppaction://hlinksldjump"/>
              </a:rPr>
              <a:t>K</a:t>
            </a:r>
            <a:r>
              <a:rPr altLang="ru" sz="2800" lang="en-US">
                <a:solidFill>
                  <a:srgbClr val="000000"/>
                </a:solidFill>
                <a:hlinkClick r:id="rId1" action="ppaction://hlinksldjump"/>
              </a:rPr>
              <a:t>_</a:t>
            </a:r>
            <a:r>
              <a:rPr altLang="ru" sz="2800" lang="en-US">
                <a:solidFill>
                  <a:srgbClr val="000000"/>
                </a:solidFill>
                <a:hlinkClick r:id="rId1" action="ppaction://hlinksldjump"/>
              </a:rPr>
              <a:t>_</a:t>
            </a:r>
            <a:endParaRPr sz="2800" lang="ru-RU">
              <a:solidFill>
                <a:srgbClr val="000000"/>
              </a:solidFill>
            </a:endParaRPr>
          </a:p>
        </p:txBody>
      </p:sp>
      <p:sp>
        <p:nvSpPr>
          <p:cNvPr id="1048611" name=""/>
          <p:cNvSpPr txBox="1"/>
          <p:nvPr/>
        </p:nvSpPr>
        <p:spPr>
          <a:xfrm>
            <a:off x="2041555" y="3531870"/>
            <a:ext cx="4418697" cy="396240"/>
          </a:xfrm>
          <a:prstGeom prst="rect"/>
        </p:spPr>
        <p:txBody>
          <a:bodyPr rtlCol="0" wrap="square">
            <a:spAutoFit/>
          </a:bodyPr>
          <a:p>
            <a:r>
              <a:rPr sz="2000" lang="ru">
                <a:solidFill>
                  <a:srgbClr val="000000"/>
                </a:solidFill>
              </a:rPr>
              <a:t>Н</a:t>
            </a:r>
            <a:r>
              <a:rPr sz="2000" lang="ru">
                <a:solidFill>
                  <a:srgbClr val="000000"/>
                </a:solidFill>
              </a:rPr>
              <a:t>и</a:t>
            </a:r>
            <a:r>
              <a:rPr sz="2000" lang="ru">
                <a:solidFill>
                  <a:srgbClr val="000000"/>
                </a:solidFill>
              </a:rPr>
              <a:t>к</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ж</a:t>
            </a:r>
            <a:r>
              <a:rPr altLang="ru" sz="2000" lang="ru">
                <a:solidFill>
                  <a:srgbClr val="000000"/>
                </a:solidFill>
              </a:rPr>
              <a:t>н</a:t>
            </a:r>
            <a:r>
              <a:rPr altLang="ru" sz="2000" lang="ru">
                <a:solidFill>
                  <a:srgbClr val="000000"/>
                </a:solidFill>
              </a:rPr>
              <a:t>о</a:t>
            </a:r>
            <a:r>
              <a:rPr altLang="ru" sz="2000" lang="en-US">
                <a:solidFill>
                  <a:srgbClr val="000000"/>
                </a:solidFill>
              </a:rPr>
              <a:t> </a:t>
            </a:r>
            <a:r>
              <a:rPr altLang="ru" sz="2000" lang="ru">
                <a:solidFill>
                  <a:srgbClr val="000000"/>
                </a:solidFill>
              </a:rPr>
              <a:t>и</a:t>
            </a:r>
            <a:r>
              <a:rPr altLang="ru" sz="2000" lang="ru">
                <a:solidFill>
                  <a:srgbClr val="000000"/>
                </a:solidFill>
              </a:rPr>
              <a:t>з</a:t>
            </a:r>
            <a:r>
              <a:rPr altLang="ru" sz="2000" lang="ru">
                <a:solidFill>
                  <a:srgbClr val="000000"/>
                </a:solidFill>
              </a:rPr>
              <a:t>м</a:t>
            </a:r>
            <a:r>
              <a:rPr altLang="ru" sz="2000" lang="ru">
                <a:solidFill>
                  <a:srgbClr val="000000"/>
                </a:solidFill>
              </a:rPr>
              <a:t>е</a:t>
            </a:r>
            <a:r>
              <a:rPr altLang="ru" sz="2000" lang="ru">
                <a:solidFill>
                  <a:srgbClr val="000000"/>
                </a:solidFill>
              </a:rPr>
              <a:t>н</a:t>
            </a:r>
            <a:r>
              <a:rPr altLang="ru" sz="2000" lang="ru">
                <a:solidFill>
                  <a:srgbClr val="000000"/>
                </a:solidFill>
              </a:rPr>
              <a:t>и</a:t>
            </a:r>
            <a:r>
              <a:rPr altLang="ru" sz="2000" lang="ru">
                <a:solidFill>
                  <a:srgbClr val="000000"/>
                </a:solidFill>
              </a:rPr>
              <a:t>т</a:t>
            </a:r>
            <a:r>
              <a:rPr altLang="ru" sz="2000" lang="ru">
                <a:solidFill>
                  <a:srgbClr val="000000"/>
                </a:solidFill>
              </a:rPr>
              <a:t>ь</a:t>
            </a:r>
            <a:r>
              <a:rPr altLang="ru" sz="2000" lang="en-US">
                <a:solidFill>
                  <a:srgbClr val="000000"/>
                </a:solidFill>
              </a:rPr>
              <a:t> </a:t>
            </a:r>
            <a:r>
              <a:rPr altLang="ru" sz="2000" lang="ru">
                <a:solidFill>
                  <a:srgbClr val="000000"/>
                </a:solidFill>
              </a:rPr>
              <a:t>ч</a:t>
            </a:r>
            <a:r>
              <a:rPr altLang="ru" sz="2000" lang="ru">
                <a:solidFill>
                  <a:srgbClr val="000000"/>
                </a:solidFill>
              </a:rPr>
              <a:t>е</a:t>
            </a:r>
            <a:r>
              <a:rPr altLang="ru" sz="2000" lang="ru">
                <a:solidFill>
                  <a:srgbClr val="000000"/>
                </a:solidFill>
              </a:rPr>
              <a:t>р</a:t>
            </a:r>
            <a:r>
              <a:rPr altLang="ru" sz="2000" lang="ru">
                <a:solidFill>
                  <a:srgbClr val="000000"/>
                </a:solidFill>
              </a:rPr>
              <a:t>е</a:t>
            </a:r>
            <a:r>
              <a:rPr altLang="ru" sz="2000" lang="ru">
                <a:solidFill>
                  <a:srgbClr val="000000"/>
                </a:solidFill>
              </a:rPr>
              <a:t>з</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д</a:t>
            </a:r>
            <a:r>
              <a:rPr altLang="ru" sz="2000" lang="ru">
                <a:solidFill>
                  <a:srgbClr val="000000"/>
                </a:solidFill>
              </a:rPr>
              <a:t>ы</a:t>
            </a:r>
            <a:endParaRPr sz="2800" lang="ru-RU">
              <a:solidFill>
                <a:srgbClr val="000000"/>
              </a:solidFill>
            </a:endParaRPr>
          </a:p>
        </p:txBody>
      </p:sp>
      <p:sp>
        <p:nvSpPr>
          <p:cNvPr id="1048612" name=""/>
          <p:cNvSpPr txBox="1"/>
          <p:nvPr/>
        </p:nvSpPr>
        <p:spPr>
          <a:xfrm>
            <a:off x="3313174" y="4240530"/>
            <a:ext cx="1258826" cy="510540"/>
          </a:xfrm>
          <a:prstGeom prst="rect"/>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sz="2800" lang="ru">
                <a:solidFill>
                  <a:srgbClr val="000000"/>
                </a:solidFill>
                <a:latin typeface="Calibri"/>
                <a:hlinkClick r:id="rId2" action="ppaction://hlinksldjump"/>
              </a:rPr>
              <a:t>М</a:t>
            </a:r>
            <a:r>
              <a:rPr sz="2800" lang="ru">
                <a:solidFill>
                  <a:srgbClr val="000000"/>
                </a:solidFill>
                <a:latin typeface="Calibri"/>
                <a:hlinkClick r:id="rId2" action="ppaction://hlinksldjump"/>
              </a:rPr>
              <a:t>о</a:t>
            </a:r>
            <a:r>
              <a:rPr sz="2800" lang="ru">
                <a:solidFill>
                  <a:srgbClr val="000000"/>
                </a:solidFill>
                <a:latin typeface="Calibri"/>
                <a:hlinkClick r:id="rId2" action="ppaction://hlinksldjump"/>
              </a:rPr>
              <a:t>д</a:t>
            </a:r>
            <a:r>
              <a:rPr sz="2800" lang="ru">
                <a:solidFill>
                  <a:srgbClr val="000000"/>
                </a:solidFill>
                <a:latin typeface="Calibri"/>
                <a:hlinkClick r:id="rId2" action="ppaction://hlinksldjump"/>
              </a:rPr>
              <a:t>ы</a:t>
            </a:r>
            <a:endParaRPr sz="2800" lang="ru-RU">
              <a:solidFill>
                <a:srgbClr val="000000"/>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59" name=""/>
        <p:cNvGrpSpPr/>
        <p:nvPr/>
      </p:nvGrpSpPr>
      <p:grpSpPr>
        <a:xfrm>
          <a:off x="0" y="0"/>
          <a:ext cx="0" cy="0"/>
          <a:chOff x="0" y="0"/>
          <a:chExt cx="0" cy="0"/>
        </a:xfrm>
      </p:grpSpPr>
      <p:sp>
        <p:nvSpPr>
          <p:cNvPr id="1048603" name=""/>
          <p:cNvSpPr txBox="1"/>
          <p:nvPr/>
        </p:nvSpPr>
        <p:spPr>
          <a:xfrm>
            <a:off x="2859602" y="6171311"/>
            <a:ext cx="4000000" cy="510540"/>
          </a:xfrm>
          <a:prstGeom prst="rect"/>
        </p:spPr>
        <p:txBody>
          <a:bodyPr rtlCol="0" wrap="square">
            <a:spAutoFit/>
          </a:bodyPr>
          <a:p>
            <a:r>
              <a:rPr sz="2800" lang="ru">
                <a:solidFill>
                  <a:srgbClr val="000000"/>
                </a:solidFill>
                <a:hlinkClick r:id="" action="ppaction://noaction"/>
              </a:rPr>
              <a:t>В</a:t>
            </a:r>
            <a:r>
              <a:rPr sz="2800" lang="ru">
                <a:solidFill>
                  <a:srgbClr val="000000"/>
                </a:solidFill>
                <a:hlinkClick r:id="" action="ppaction://noaction"/>
              </a:rPr>
              <a:t>ы</a:t>
            </a:r>
            <a:r>
              <a:rPr sz="2800" lang="ru">
                <a:solidFill>
                  <a:srgbClr val="000000"/>
                </a:solidFill>
                <a:hlinkClick r:id="" action="ppaction://noaction"/>
              </a:rPr>
              <a:t>й</a:t>
            </a:r>
            <a:r>
              <a:rPr sz="2800" lang="ru">
                <a:solidFill>
                  <a:srgbClr val="000000"/>
                </a:solidFill>
                <a:hlinkClick r:id="" action="ppaction://noaction"/>
              </a:rPr>
              <a:t>т</a:t>
            </a:r>
            <a:r>
              <a:rPr sz="2800" lang="ru">
                <a:solidFill>
                  <a:srgbClr val="000000"/>
                </a:solidFill>
                <a:hlinkClick r:id="" action="ppaction://noaction"/>
              </a:rPr>
              <a:t>и</a:t>
            </a:r>
            <a:r>
              <a:rPr altLang="ru" sz="2800" lang="en-US">
                <a:solidFill>
                  <a:srgbClr val="000000"/>
                </a:solidFill>
                <a:hlinkClick r:id="" action="ppaction://noaction"/>
              </a:rPr>
              <a:t> </a:t>
            </a:r>
            <a:r>
              <a:rPr altLang="ru" sz="2800" lang="ru">
                <a:solidFill>
                  <a:srgbClr val="000000"/>
                </a:solidFill>
                <a:hlinkClick r:id="" action="ppaction://noaction"/>
              </a:rPr>
              <a:t>и</a:t>
            </a:r>
            <a:r>
              <a:rPr altLang="ru" sz="2800" lang="ru">
                <a:solidFill>
                  <a:srgbClr val="000000"/>
                </a:solidFill>
                <a:hlinkClick r:id="" action="ppaction://noaction"/>
              </a:rPr>
              <a:t>з</a:t>
            </a:r>
            <a:r>
              <a:rPr altLang="ru" sz="2800" lang="en-US">
                <a:solidFill>
                  <a:srgbClr val="000000"/>
                </a:solidFill>
                <a:hlinkClick r:id="" action="ppaction://noaction"/>
              </a:rPr>
              <a:t> </a:t>
            </a:r>
            <a:r>
              <a:rPr altLang="ru" sz="2800" lang="ru">
                <a:solidFill>
                  <a:srgbClr val="000000"/>
                </a:solidFill>
                <a:hlinkClick r:id="" action="ppaction://noaction"/>
              </a:rPr>
              <a:t>н</a:t>
            </a:r>
            <a:r>
              <a:rPr altLang="ru" sz="2800" lang="ru">
                <a:solidFill>
                  <a:srgbClr val="000000"/>
                </a:solidFill>
                <a:hlinkClick r:id="" action="ppaction://noaction"/>
              </a:rPr>
              <a:t>а</a:t>
            </a:r>
            <a:r>
              <a:rPr altLang="ru" sz="2800" lang="ru">
                <a:solidFill>
                  <a:srgbClr val="000000"/>
                </a:solidFill>
                <a:hlinkClick r:id="" action="ppaction://noaction"/>
              </a:rPr>
              <a:t>с</a:t>
            </a:r>
            <a:r>
              <a:rPr altLang="ru" sz="2800" lang="ru">
                <a:solidFill>
                  <a:srgbClr val="000000"/>
                </a:solidFill>
                <a:hlinkClick r:id="" action="ppaction://noaction"/>
              </a:rPr>
              <a:t>т</a:t>
            </a:r>
            <a:r>
              <a:rPr altLang="ru" sz="2800" lang="ru">
                <a:solidFill>
                  <a:srgbClr val="000000"/>
                </a:solidFill>
                <a:hlinkClick r:id="" action="ppaction://noaction"/>
              </a:rPr>
              <a:t>р</a:t>
            </a:r>
            <a:r>
              <a:rPr altLang="ru" sz="2800" lang="ru">
                <a:solidFill>
                  <a:srgbClr val="000000"/>
                </a:solidFill>
                <a:hlinkClick r:id="" action="ppaction://noaction"/>
              </a:rPr>
              <a:t>о</a:t>
            </a:r>
            <a:r>
              <a:rPr altLang="ru" sz="2800" lang="ru">
                <a:solidFill>
                  <a:srgbClr val="000000"/>
                </a:solidFill>
                <a:hlinkClick r:id="" action="ppaction://noaction"/>
              </a:rPr>
              <a:t>е</a:t>
            </a:r>
            <a:r>
              <a:rPr altLang="ru" sz="2800" lang="ru">
                <a:solidFill>
                  <a:srgbClr val="000000"/>
                </a:solidFill>
                <a:hlinkClick r:id="" action="ppaction://noaction"/>
              </a:rPr>
              <a:t>к</a:t>
            </a:r>
            <a:endParaRPr sz="2800" lang="ru-RU">
              <a:solidFill>
                <a:srgbClr val="000000"/>
              </a:solidFill>
            </a:endParaRPr>
          </a:p>
        </p:txBody>
      </p:sp>
      <p:sp>
        <p:nvSpPr>
          <p:cNvPr id="1048604" name=""/>
          <p:cNvSpPr txBox="1"/>
          <p:nvPr/>
        </p:nvSpPr>
        <p:spPr>
          <a:xfrm>
            <a:off x="28208" y="0"/>
            <a:ext cx="1012101" cy="142240"/>
          </a:xfrm>
          <a:prstGeom prst="rect"/>
        </p:spPr>
        <p:txBody>
          <a:bodyPr rtlCol="0" wrap="square">
            <a:spAutoFit/>
          </a:bodyPr>
          <a:p>
            <a:r>
              <a:rPr altLang="ru" sz="200" lang="en-US">
                <a:solidFill>
                  <a:srgbClr val="000000"/>
                </a:solidFill>
                <a:hlinkClick r:id="" action="ppaction://noaction"/>
              </a:rPr>
              <a:t>A</a:t>
            </a:r>
            <a:r>
              <a:rPr altLang="ru" sz="200" lang="en-US">
                <a:solidFill>
                  <a:srgbClr val="000000"/>
                </a:solidFill>
                <a:hlinkClick r:id="" action="ppaction://noaction"/>
              </a:rPr>
              <a:t>l</a:t>
            </a:r>
            <a:r>
              <a:rPr altLang="ru" sz="200" lang="en-US">
                <a:solidFill>
                  <a:srgbClr val="000000"/>
                </a:solidFill>
                <a:hlinkClick r:id="" action="ppaction://noaction"/>
              </a:rPr>
              <a:t>l</a:t>
            </a:r>
            <a:r>
              <a:rPr altLang="ru" sz="200" lang="en-US">
                <a:solidFill>
                  <a:srgbClr val="000000"/>
                </a:solidFill>
                <a:hlinkClick r:id="" action="ppaction://noaction"/>
              </a:rPr>
              <a:t>o</a:t>
            </a:r>
            <a:r>
              <a:rPr altLang="ru" sz="200" lang="en-US">
                <a:solidFill>
                  <a:srgbClr val="000000"/>
                </a:solidFill>
                <a:hlinkClick r:id="" action="ppaction://noaction"/>
              </a:rPr>
              <a:t>w</a:t>
            </a:r>
            <a:r>
              <a:rPr altLang="ru" sz="200" lang="en-US">
                <a:solidFill>
                  <a:srgbClr val="000000"/>
                </a:solidFill>
                <a:hlinkClick r:id="" action="ppaction://noaction"/>
              </a:rPr>
              <a:t> </a:t>
            </a:r>
            <a:r>
              <a:rPr altLang="ru" sz="200" lang="en-US">
                <a:solidFill>
                  <a:srgbClr val="000000"/>
                </a:solidFill>
                <a:hlinkClick r:id="" action="ppaction://noaction"/>
              </a:rPr>
              <a:t>b</a:t>
            </a:r>
            <a:r>
              <a:rPr altLang="ru" sz="200" lang="en-US">
                <a:solidFill>
                  <a:srgbClr val="000000"/>
                </a:solidFill>
                <a:hlinkClick r:id="" action="ppaction://noaction"/>
              </a:rPr>
              <a:t>a</a:t>
            </a:r>
            <a:r>
              <a:rPr altLang="ru" sz="200" lang="en-US">
                <a:solidFill>
                  <a:srgbClr val="000000"/>
                </a:solidFill>
                <a:hlinkClick r:id="" action="ppaction://noaction"/>
              </a:rPr>
              <a:t>c</a:t>
            </a:r>
            <a:r>
              <a:rPr altLang="ru" sz="200" lang="en-US">
                <a:solidFill>
                  <a:srgbClr val="000000"/>
                </a:solidFill>
                <a:hlinkClick r:id="" action="ppaction://noaction"/>
              </a:rPr>
              <a:t>k</a:t>
            </a:r>
            <a:r>
              <a:rPr altLang="ru" sz="200" lang="en-US">
                <a:solidFill>
                  <a:srgbClr val="000000"/>
                </a:solidFill>
                <a:hlinkClick r:id="" action="ppaction://noaction"/>
              </a:rPr>
              <a:t>r</a:t>
            </a:r>
            <a:r>
              <a:rPr altLang="ru" sz="200" lang="en-US">
                <a:solidFill>
                  <a:srgbClr val="000000"/>
                </a:solidFill>
                <a:hlinkClick r:id="" action="ppaction://noaction"/>
              </a:rPr>
              <a:t>o</a:t>
            </a:r>
            <a:r>
              <a:rPr altLang="ru" sz="200" lang="en-US">
                <a:solidFill>
                  <a:srgbClr val="000000"/>
                </a:solidFill>
                <a:hlinkClick r:id="" action="ppaction://noaction"/>
              </a:rPr>
              <a:t>o</a:t>
            </a:r>
            <a:r>
              <a:rPr altLang="ru" sz="200" lang="en-US">
                <a:solidFill>
                  <a:srgbClr val="000000"/>
                </a:solidFill>
                <a:hlinkClick r:id="" action="ppaction://noaction"/>
              </a:rPr>
              <a:t>m</a:t>
            </a:r>
            <a:r>
              <a:rPr altLang="ru" sz="200" lang="en-US">
                <a:solidFill>
                  <a:srgbClr val="000000"/>
                </a:solidFill>
                <a:hlinkClick r:id="" action="ppaction://noaction"/>
              </a:rPr>
              <a:t>s</a:t>
            </a:r>
            <a:r>
              <a:rPr altLang="ru" sz="200" lang="en-US">
                <a:solidFill>
                  <a:srgbClr val="000000"/>
                </a:solidFill>
                <a:hlinkClick r:id="" action="ppaction://noaction"/>
              </a:rPr>
              <a:t> </a:t>
            </a:r>
            <a:endParaRPr sz="200" lang="ru-RU">
              <a:solidFill>
                <a:srgbClr val="000000"/>
              </a:solidFill>
            </a:endParaRPr>
          </a:p>
        </p:txBody>
      </p:sp>
      <p:sp>
        <p:nvSpPr>
          <p:cNvPr id="1048605" name=""/>
          <p:cNvSpPr txBox="1"/>
          <p:nvPr/>
        </p:nvSpPr>
        <p:spPr>
          <a:xfrm>
            <a:off x="2572000" y="3219450"/>
            <a:ext cx="4000000" cy="510540"/>
          </a:xfrm>
          <a:prstGeom prst="rect"/>
        </p:spPr>
        <p:txBody>
          <a:bodyPr rtlCol="0" wrap="square">
            <a:spAutoFit/>
          </a:bodyPr>
          <a:p>
            <a:r>
              <a:rPr sz="2800" lang="ru">
                <a:solidFill>
                  <a:srgbClr val="000000"/>
                </a:solidFill>
              </a:rPr>
              <a:t>Н</a:t>
            </a:r>
            <a:r>
              <a:rPr sz="2800" lang="ru">
                <a:solidFill>
                  <a:srgbClr val="000000"/>
                </a:solidFill>
              </a:rPr>
              <a:t>и</a:t>
            </a:r>
            <a:r>
              <a:rPr sz="2800" lang="ru">
                <a:solidFill>
                  <a:srgbClr val="000000"/>
                </a:solidFill>
              </a:rPr>
              <a:t>к</a:t>
            </a:r>
            <a:r>
              <a:rPr altLang="ru" sz="2800" lang="en-US">
                <a:solidFill>
                  <a:srgbClr val="000000"/>
                </a:solidFill>
              </a:rPr>
              <a:t>:</a:t>
            </a:r>
            <a:r>
              <a:rPr altLang="ru" sz="2800" lang="en-US">
                <a:solidFill>
                  <a:srgbClr val="000000"/>
                </a:solidFill>
              </a:rPr>
              <a:t> </a:t>
            </a:r>
            <a:r>
              <a:rPr altLang="ru" sz="2800" lang="en-US">
                <a:solidFill>
                  <a:srgbClr val="000000"/>
                </a:solidFill>
                <a:hlinkClick r:id="rId1" action="ppaction://hlinksldjump"/>
              </a:rPr>
              <a:t>Y</a:t>
            </a:r>
            <a:r>
              <a:rPr altLang="ru" sz="2800" lang="en-US">
                <a:solidFill>
                  <a:srgbClr val="000000"/>
                </a:solidFill>
                <a:hlinkClick r:id="rId1" action="ppaction://hlinksldjump"/>
              </a:rPr>
              <a:t>o</a:t>
            </a:r>
            <a:r>
              <a:rPr altLang="ru" sz="2800" lang="en-US">
                <a:solidFill>
                  <a:srgbClr val="000000"/>
                </a:solidFill>
                <a:hlinkClick r:id="rId1" action="ppaction://hlinksldjump"/>
              </a:rPr>
              <a:t>u</a:t>
            </a:r>
            <a:r>
              <a:rPr altLang="ru" sz="2800" lang="en-US">
                <a:solidFill>
                  <a:srgbClr val="000000"/>
                </a:solidFill>
                <a:hlinkClick r:id="rId1" action="ppaction://hlinksldjump"/>
              </a:rPr>
              <a:t>T</a:t>
            </a:r>
            <a:r>
              <a:rPr altLang="ru" sz="2800" lang="en-US">
                <a:solidFill>
                  <a:srgbClr val="000000"/>
                </a:solidFill>
                <a:hlinkClick r:id="rId1" action="ppaction://hlinksldjump"/>
              </a:rPr>
              <a:t>u</a:t>
            </a:r>
            <a:r>
              <a:rPr altLang="ru" sz="2800" lang="en-US">
                <a:solidFill>
                  <a:srgbClr val="000000"/>
                </a:solidFill>
                <a:hlinkClick r:id="rId1" action="ppaction://hlinksldjump"/>
              </a:rPr>
              <a:t>b</a:t>
            </a:r>
            <a:r>
              <a:rPr altLang="ru" sz="2800" lang="en-US">
                <a:solidFill>
                  <a:srgbClr val="000000"/>
                </a:solidFill>
                <a:hlinkClick r:id="rId1" action="ppaction://hlinksldjump"/>
              </a:rPr>
              <a:t>e</a:t>
            </a:r>
            <a:r>
              <a:rPr altLang="ru" sz="2800" lang="en-US">
                <a:solidFill>
                  <a:srgbClr val="000000"/>
                </a:solidFill>
                <a:hlinkClick r:id="rId1" action="ppaction://hlinksldjump"/>
              </a:rPr>
              <a:t>M</a:t>
            </a:r>
            <a:r>
              <a:rPr altLang="ru" sz="2800" lang="en-US">
                <a:solidFill>
                  <a:srgbClr val="000000"/>
                </a:solidFill>
                <a:hlinkClick r:id="rId1" action="ppaction://hlinksldjump"/>
              </a:rPr>
              <a:t>a</a:t>
            </a:r>
            <a:r>
              <a:rPr altLang="ru" sz="2800" lang="en-US">
                <a:solidFill>
                  <a:srgbClr val="000000"/>
                </a:solidFill>
                <a:hlinkClick r:id="rId1" action="ppaction://hlinksldjump"/>
              </a:rPr>
              <a:t>n</a:t>
            </a:r>
            <a:r>
              <a:rPr altLang="ru" sz="2800" lang="en-US">
                <a:solidFill>
                  <a:srgbClr val="000000"/>
                </a:solidFill>
                <a:hlinkClick r:id="rId1" action="ppaction://hlinksldjump"/>
              </a:rPr>
              <a:t>2</a:t>
            </a:r>
            <a:r>
              <a:rPr altLang="ru" sz="2800" lang="en-US">
                <a:solidFill>
                  <a:srgbClr val="000000"/>
                </a:solidFill>
                <a:hlinkClick r:id="rId1" action="ppaction://hlinksldjump"/>
              </a:rPr>
              <a:t>3</a:t>
            </a:r>
            <a:r>
              <a:rPr altLang="ru" sz="2800" lang="en-US">
                <a:solidFill>
                  <a:srgbClr val="000000"/>
                </a:solidFill>
                <a:hlinkClick r:id="rId1" action="ppaction://hlinksldjump"/>
              </a:rPr>
              <a:t>9</a:t>
            </a:r>
            <a:r>
              <a:rPr altLang="ru" sz="2800" lang="en-US">
                <a:solidFill>
                  <a:srgbClr val="000000"/>
                </a:solidFill>
                <a:hlinkClick r:id="rId1" action="ppaction://hlinksldjump"/>
              </a:rPr>
              <a:t>8</a:t>
            </a:r>
            <a:endParaRPr sz="2800" lang="ru-RU">
              <a:solidFill>
                <a:srgbClr val="000000"/>
              </a:solidFill>
            </a:endParaRPr>
          </a:p>
        </p:txBody>
      </p:sp>
      <p:sp>
        <p:nvSpPr>
          <p:cNvPr id="1048606" name=""/>
          <p:cNvSpPr txBox="1"/>
          <p:nvPr/>
        </p:nvSpPr>
        <p:spPr>
          <a:xfrm>
            <a:off x="2041555" y="3531870"/>
            <a:ext cx="4418697" cy="396240"/>
          </a:xfrm>
          <a:prstGeom prst="rect"/>
        </p:spPr>
        <p:txBody>
          <a:bodyPr rtlCol="0" wrap="square">
            <a:spAutoFit/>
          </a:bodyPr>
          <a:p>
            <a:r>
              <a:rPr sz="2000" lang="ru">
                <a:solidFill>
                  <a:srgbClr val="000000"/>
                </a:solidFill>
              </a:rPr>
              <a:t>Н</a:t>
            </a:r>
            <a:r>
              <a:rPr sz="2000" lang="ru">
                <a:solidFill>
                  <a:srgbClr val="000000"/>
                </a:solidFill>
              </a:rPr>
              <a:t>и</a:t>
            </a:r>
            <a:r>
              <a:rPr sz="2000" lang="ru">
                <a:solidFill>
                  <a:srgbClr val="000000"/>
                </a:solidFill>
              </a:rPr>
              <a:t>к</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ж</a:t>
            </a:r>
            <a:r>
              <a:rPr altLang="ru" sz="2000" lang="ru">
                <a:solidFill>
                  <a:srgbClr val="000000"/>
                </a:solidFill>
              </a:rPr>
              <a:t>н</a:t>
            </a:r>
            <a:r>
              <a:rPr altLang="ru" sz="2000" lang="ru">
                <a:solidFill>
                  <a:srgbClr val="000000"/>
                </a:solidFill>
              </a:rPr>
              <a:t>о</a:t>
            </a:r>
            <a:r>
              <a:rPr altLang="ru" sz="2000" lang="en-US">
                <a:solidFill>
                  <a:srgbClr val="000000"/>
                </a:solidFill>
              </a:rPr>
              <a:t> </a:t>
            </a:r>
            <a:r>
              <a:rPr altLang="ru" sz="2000" lang="ru">
                <a:solidFill>
                  <a:srgbClr val="000000"/>
                </a:solidFill>
              </a:rPr>
              <a:t>и</a:t>
            </a:r>
            <a:r>
              <a:rPr altLang="ru" sz="2000" lang="ru">
                <a:solidFill>
                  <a:srgbClr val="000000"/>
                </a:solidFill>
              </a:rPr>
              <a:t>з</a:t>
            </a:r>
            <a:r>
              <a:rPr altLang="ru" sz="2000" lang="ru">
                <a:solidFill>
                  <a:srgbClr val="000000"/>
                </a:solidFill>
              </a:rPr>
              <a:t>м</a:t>
            </a:r>
            <a:r>
              <a:rPr altLang="ru" sz="2000" lang="ru">
                <a:solidFill>
                  <a:srgbClr val="000000"/>
                </a:solidFill>
              </a:rPr>
              <a:t>е</a:t>
            </a:r>
            <a:r>
              <a:rPr altLang="ru" sz="2000" lang="ru">
                <a:solidFill>
                  <a:srgbClr val="000000"/>
                </a:solidFill>
              </a:rPr>
              <a:t>н</a:t>
            </a:r>
            <a:r>
              <a:rPr altLang="ru" sz="2000" lang="ru">
                <a:solidFill>
                  <a:srgbClr val="000000"/>
                </a:solidFill>
              </a:rPr>
              <a:t>и</a:t>
            </a:r>
            <a:r>
              <a:rPr altLang="ru" sz="2000" lang="ru">
                <a:solidFill>
                  <a:srgbClr val="000000"/>
                </a:solidFill>
              </a:rPr>
              <a:t>т</a:t>
            </a:r>
            <a:r>
              <a:rPr altLang="ru" sz="2000" lang="ru">
                <a:solidFill>
                  <a:srgbClr val="000000"/>
                </a:solidFill>
              </a:rPr>
              <a:t>ь</a:t>
            </a:r>
            <a:r>
              <a:rPr altLang="ru" sz="2000" lang="en-US">
                <a:solidFill>
                  <a:srgbClr val="000000"/>
                </a:solidFill>
              </a:rPr>
              <a:t> </a:t>
            </a:r>
            <a:r>
              <a:rPr altLang="ru" sz="2000" lang="ru">
                <a:solidFill>
                  <a:srgbClr val="000000"/>
                </a:solidFill>
              </a:rPr>
              <a:t>ч</a:t>
            </a:r>
            <a:r>
              <a:rPr altLang="ru" sz="2000" lang="ru">
                <a:solidFill>
                  <a:srgbClr val="000000"/>
                </a:solidFill>
              </a:rPr>
              <a:t>е</a:t>
            </a:r>
            <a:r>
              <a:rPr altLang="ru" sz="2000" lang="ru">
                <a:solidFill>
                  <a:srgbClr val="000000"/>
                </a:solidFill>
              </a:rPr>
              <a:t>р</a:t>
            </a:r>
            <a:r>
              <a:rPr altLang="ru" sz="2000" lang="ru">
                <a:solidFill>
                  <a:srgbClr val="000000"/>
                </a:solidFill>
              </a:rPr>
              <a:t>е</a:t>
            </a:r>
            <a:r>
              <a:rPr altLang="ru" sz="2000" lang="ru">
                <a:solidFill>
                  <a:srgbClr val="000000"/>
                </a:solidFill>
              </a:rPr>
              <a:t>з</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д</a:t>
            </a:r>
            <a:r>
              <a:rPr altLang="ru" sz="2000" lang="ru">
                <a:solidFill>
                  <a:srgbClr val="000000"/>
                </a:solidFill>
              </a:rPr>
              <a:t>ы</a:t>
            </a:r>
            <a:endParaRPr sz="2800" lang="ru-RU">
              <a:solidFill>
                <a:srgbClr val="000000"/>
              </a:solidFill>
            </a:endParaRPr>
          </a:p>
        </p:txBody>
      </p:sp>
      <p:sp>
        <p:nvSpPr>
          <p:cNvPr id="1048607" name=""/>
          <p:cNvSpPr txBox="1"/>
          <p:nvPr/>
        </p:nvSpPr>
        <p:spPr>
          <a:xfrm>
            <a:off x="3313174" y="4240530"/>
            <a:ext cx="1258826" cy="510540"/>
          </a:xfrm>
          <a:prstGeom prst="rect"/>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sz="2800" lang="ru">
                <a:solidFill>
                  <a:srgbClr val="000000"/>
                </a:solidFill>
                <a:latin typeface="Calibri"/>
                <a:hlinkClick r:id="rId2" action="ppaction://hlinksldjump"/>
              </a:rPr>
              <a:t>М</a:t>
            </a:r>
            <a:r>
              <a:rPr sz="2800" lang="ru">
                <a:solidFill>
                  <a:srgbClr val="000000"/>
                </a:solidFill>
                <a:latin typeface="Calibri"/>
                <a:hlinkClick r:id="rId2" action="ppaction://hlinksldjump"/>
              </a:rPr>
              <a:t>о</a:t>
            </a:r>
            <a:r>
              <a:rPr sz="2800" lang="ru">
                <a:solidFill>
                  <a:srgbClr val="000000"/>
                </a:solidFill>
                <a:latin typeface="Calibri"/>
                <a:hlinkClick r:id="rId2" action="ppaction://hlinksldjump"/>
              </a:rPr>
              <a:t>д</a:t>
            </a:r>
            <a:r>
              <a:rPr sz="2800" lang="ru">
                <a:solidFill>
                  <a:srgbClr val="000000"/>
                </a:solidFill>
                <a:latin typeface="Calibri"/>
                <a:hlinkClick r:id="rId2" action="ppaction://hlinksldjump"/>
              </a:rPr>
              <a:t>ы</a:t>
            </a:r>
            <a:endParaRPr sz="2800" lang="ru-RU">
              <a:solidFill>
                <a:srgbClr val="000000"/>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57" name=""/>
        <p:cNvGrpSpPr/>
        <p:nvPr/>
      </p:nvGrpSpPr>
      <p:grpSpPr>
        <a:xfrm>
          <a:off x="0" y="0"/>
          <a:ext cx="0" cy="0"/>
          <a:chOff x="0" y="0"/>
          <a:chExt cx="0" cy="0"/>
        </a:xfrm>
      </p:grpSpPr>
      <p:sp>
        <p:nvSpPr>
          <p:cNvPr id="1048596" name=""/>
          <p:cNvSpPr txBox="1"/>
          <p:nvPr/>
        </p:nvSpPr>
        <p:spPr>
          <a:xfrm>
            <a:off x="2859602" y="6171311"/>
            <a:ext cx="4000000" cy="510540"/>
          </a:xfrm>
          <a:prstGeom prst="rect"/>
        </p:spPr>
        <p:txBody>
          <a:bodyPr rtlCol="0" wrap="square">
            <a:spAutoFit/>
          </a:bodyPr>
          <a:p>
            <a:r>
              <a:rPr sz="2800" lang="ru">
                <a:solidFill>
                  <a:srgbClr val="000000"/>
                </a:solidFill>
                <a:hlinkClick r:id="" action="ppaction://noaction"/>
              </a:rPr>
              <a:t>В</a:t>
            </a:r>
            <a:r>
              <a:rPr sz="2800" lang="ru">
                <a:solidFill>
                  <a:srgbClr val="000000"/>
                </a:solidFill>
                <a:hlinkClick r:id="" action="ppaction://noaction"/>
              </a:rPr>
              <a:t>ы</a:t>
            </a:r>
            <a:r>
              <a:rPr sz="2800" lang="ru">
                <a:solidFill>
                  <a:srgbClr val="000000"/>
                </a:solidFill>
                <a:hlinkClick r:id="" action="ppaction://noaction"/>
              </a:rPr>
              <a:t>й</a:t>
            </a:r>
            <a:r>
              <a:rPr sz="2800" lang="ru">
                <a:solidFill>
                  <a:srgbClr val="000000"/>
                </a:solidFill>
                <a:hlinkClick r:id="" action="ppaction://noaction"/>
              </a:rPr>
              <a:t>т</a:t>
            </a:r>
            <a:r>
              <a:rPr sz="2800" lang="ru">
                <a:solidFill>
                  <a:srgbClr val="000000"/>
                </a:solidFill>
                <a:hlinkClick r:id="" action="ppaction://noaction"/>
              </a:rPr>
              <a:t>и</a:t>
            </a:r>
            <a:r>
              <a:rPr altLang="ru" sz="2800" lang="en-US">
                <a:solidFill>
                  <a:srgbClr val="000000"/>
                </a:solidFill>
                <a:hlinkClick r:id="" action="ppaction://noaction"/>
              </a:rPr>
              <a:t> </a:t>
            </a:r>
            <a:r>
              <a:rPr altLang="ru" sz="2800" lang="ru">
                <a:solidFill>
                  <a:srgbClr val="000000"/>
                </a:solidFill>
                <a:hlinkClick r:id="" action="ppaction://noaction"/>
              </a:rPr>
              <a:t>и</a:t>
            </a:r>
            <a:r>
              <a:rPr altLang="ru" sz="2800" lang="ru">
                <a:solidFill>
                  <a:srgbClr val="000000"/>
                </a:solidFill>
                <a:hlinkClick r:id="" action="ppaction://noaction"/>
              </a:rPr>
              <a:t>з</a:t>
            </a:r>
            <a:r>
              <a:rPr altLang="ru" sz="2800" lang="en-US">
                <a:solidFill>
                  <a:srgbClr val="000000"/>
                </a:solidFill>
                <a:hlinkClick r:id="" action="ppaction://noaction"/>
              </a:rPr>
              <a:t> </a:t>
            </a:r>
            <a:r>
              <a:rPr altLang="ru" sz="2800" lang="ru">
                <a:solidFill>
                  <a:srgbClr val="000000"/>
                </a:solidFill>
                <a:hlinkClick r:id="" action="ppaction://noaction"/>
              </a:rPr>
              <a:t>н</a:t>
            </a:r>
            <a:r>
              <a:rPr altLang="ru" sz="2800" lang="ru">
                <a:solidFill>
                  <a:srgbClr val="000000"/>
                </a:solidFill>
                <a:hlinkClick r:id="" action="ppaction://noaction"/>
              </a:rPr>
              <a:t>а</a:t>
            </a:r>
            <a:r>
              <a:rPr altLang="ru" sz="2800" lang="ru">
                <a:solidFill>
                  <a:srgbClr val="000000"/>
                </a:solidFill>
                <a:hlinkClick r:id="" action="ppaction://noaction"/>
              </a:rPr>
              <a:t>с</a:t>
            </a:r>
            <a:r>
              <a:rPr altLang="ru" sz="2800" lang="ru">
                <a:solidFill>
                  <a:srgbClr val="000000"/>
                </a:solidFill>
                <a:hlinkClick r:id="" action="ppaction://noaction"/>
              </a:rPr>
              <a:t>т</a:t>
            </a:r>
            <a:r>
              <a:rPr altLang="ru" sz="2800" lang="ru">
                <a:solidFill>
                  <a:srgbClr val="000000"/>
                </a:solidFill>
                <a:hlinkClick r:id="" action="ppaction://noaction"/>
              </a:rPr>
              <a:t>р</a:t>
            </a:r>
            <a:r>
              <a:rPr altLang="ru" sz="2800" lang="ru">
                <a:solidFill>
                  <a:srgbClr val="000000"/>
                </a:solidFill>
                <a:hlinkClick r:id="" action="ppaction://noaction"/>
              </a:rPr>
              <a:t>о</a:t>
            </a:r>
            <a:r>
              <a:rPr altLang="ru" sz="2800" lang="ru">
                <a:solidFill>
                  <a:srgbClr val="000000"/>
                </a:solidFill>
                <a:hlinkClick r:id="" action="ppaction://noaction"/>
              </a:rPr>
              <a:t>е</a:t>
            </a:r>
            <a:r>
              <a:rPr altLang="ru" sz="2800" lang="ru">
                <a:solidFill>
                  <a:srgbClr val="000000"/>
                </a:solidFill>
                <a:hlinkClick r:id="" action="ppaction://noaction"/>
              </a:rPr>
              <a:t>к</a:t>
            </a:r>
            <a:endParaRPr sz="2800" lang="ru-RU">
              <a:solidFill>
                <a:srgbClr val="000000"/>
              </a:solidFill>
            </a:endParaRPr>
          </a:p>
        </p:txBody>
      </p:sp>
      <p:sp>
        <p:nvSpPr>
          <p:cNvPr id="1048597" name=""/>
          <p:cNvSpPr txBox="1"/>
          <p:nvPr/>
        </p:nvSpPr>
        <p:spPr>
          <a:xfrm>
            <a:off x="28208" y="0"/>
            <a:ext cx="1012101" cy="142240"/>
          </a:xfrm>
          <a:prstGeom prst="rect"/>
        </p:spPr>
        <p:txBody>
          <a:bodyPr rtlCol="0" wrap="square">
            <a:spAutoFit/>
          </a:bodyPr>
          <a:p>
            <a:r>
              <a:rPr altLang="ru" sz="200" lang="en-US">
                <a:solidFill>
                  <a:srgbClr val="000000"/>
                </a:solidFill>
                <a:hlinkClick r:id="" action="ppaction://noaction"/>
              </a:rPr>
              <a:t>A</a:t>
            </a:r>
            <a:r>
              <a:rPr altLang="ru" sz="200" lang="en-US">
                <a:solidFill>
                  <a:srgbClr val="000000"/>
                </a:solidFill>
                <a:hlinkClick r:id="" action="ppaction://noaction"/>
              </a:rPr>
              <a:t>l</a:t>
            </a:r>
            <a:r>
              <a:rPr altLang="ru" sz="200" lang="en-US">
                <a:solidFill>
                  <a:srgbClr val="000000"/>
                </a:solidFill>
                <a:hlinkClick r:id="" action="ppaction://noaction"/>
              </a:rPr>
              <a:t>l</a:t>
            </a:r>
            <a:r>
              <a:rPr altLang="ru" sz="200" lang="en-US">
                <a:solidFill>
                  <a:srgbClr val="000000"/>
                </a:solidFill>
                <a:hlinkClick r:id="" action="ppaction://noaction"/>
              </a:rPr>
              <a:t>o</a:t>
            </a:r>
            <a:r>
              <a:rPr altLang="ru" sz="200" lang="en-US">
                <a:solidFill>
                  <a:srgbClr val="000000"/>
                </a:solidFill>
                <a:hlinkClick r:id="" action="ppaction://noaction"/>
              </a:rPr>
              <a:t>w</a:t>
            </a:r>
            <a:r>
              <a:rPr altLang="ru" sz="200" lang="en-US">
                <a:solidFill>
                  <a:srgbClr val="000000"/>
                </a:solidFill>
                <a:hlinkClick r:id="" action="ppaction://noaction"/>
              </a:rPr>
              <a:t> </a:t>
            </a:r>
            <a:r>
              <a:rPr altLang="ru" sz="200" lang="en-US">
                <a:solidFill>
                  <a:srgbClr val="000000"/>
                </a:solidFill>
                <a:hlinkClick r:id="" action="ppaction://noaction"/>
              </a:rPr>
              <a:t>b</a:t>
            </a:r>
            <a:r>
              <a:rPr altLang="ru" sz="200" lang="en-US">
                <a:solidFill>
                  <a:srgbClr val="000000"/>
                </a:solidFill>
                <a:hlinkClick r:id="" action="ppaction://noaction"/>
              </a:rPr>
              <a:t>a</a:t>
            </a:r>
            <a:r>
              <a:rPr altLang="ru" sz="200" lang="en-US">
                <a:solidFill>
                  <a:srgbClr val="000000"/>
                </a:solidFill>
                <a:hlinkClick r:id="" action="ppaction://noaction"/>
              </a:rPr>
              <a:t>c</a:t>
            </a:r>
            <a:r>
              <a:rPr altLang="ru" sz="200" lang="en-US">
                <a:solidFill>
                  <a:srgbClr val="000000"/>
                </a:solidFill>
                <a:hlinkClick r:id="" action="ppaction://noaction"/>
              </a:rPr>
              <a:t>k</a:t>
            </a:r>
            <a:r>
              <a:rPr altLang="ru" sz="200" lang="en-US">
                <a:solidFill>
                  <a:srgbClr val="000000"/>
                </a:solidFill>
                <a:hlinkClick r:id="" action="ppaction://noaction"/>
              </a:rPr>
              <a:t>r</a:t>
            </a:r>
            <a:r>
              <a:rPr altLang="ru" sz="200" lang="en-US">
                <a:solidFill>
                  <a:srgbClr val="000000"/>
                </a:solidFill>
                <a:hlinkClick r:id="" action="ppaction://noaction"/>
              </a:rPr>
              <a:t>o</a:t>
            </a:r>
            <a:r>
              <a:rPr altLang="ru" sz="200" lang="en-US">
                <a:solidFill>
                  <a:srgbClr val="000000"/>
                </a:solidFill>
                <a:hlinkClick r:id="" action="ppaction://noaction"/>
              </a:rPr>
              <a:t>o</a:t>
            </a:r>
            <a:r>
              <a:rPr altLang="ru" sz="200" lang="en-US">
                <a:solidFill>
                  <a:srgbClr val="000000"/>
                </a:solidFill>
                <a:hlinkClick r:id="" action="ppaction://noaction"/>
              </a:rPr>
              <a:t>m</a:t>
            </a:r>
            <a:r>
              <a:rPr altLang="ru" sz="200" lang="en-US">
                <a:solidFill>
                  <a:srgbClr val="000000"/>
                </a:solidFill>
                <a:hlinkClick r:id="" action="ppaction://noaction"/>
              </a:rPr>
              <a:t>s</a:t>
            </a:r>
            <a:r>
              <a:rPr altLang="ru" sz="200" lang="en-US">
                <a:solidFill>
                  <a:srgbClr val="000000"/>
                </a:solidFill>
                <a:hlinkClick r:id="" action="ppaction://noaction"/>
              </a:rPr>
              <a:t> </a:t>
            </a:r>
            <a:endParaRPr sz="200" lang="ru-RU">
              <a:solidFill>
                <a:srgbClr val="000000"/>
              </a:solidFill>
            </a:endParaRPr>
          </a:p>
        </p:txBody>
      </p:sp>
      <p:sp>
        <p:nvSpPr>
          <p:cNvPr id="1048598" name=""/>
          <p:cNvSpPr txBox="1"/>
          <p:nvPr/>
        </p:nvSpPr>
        <p:spPr>
          <a:xfrm>
            <a:off x="2572000" y="3219450"/>
            <a:ext cx="4000000" cy="510540"/>
          </a:xfrm>
          <a:prstGeom prst="rect"/>
        </p:spPr>
        <p:txBody>
          <a:bodyPr rtlCol="0" wrap="square">
            <a:spAutoFit/>
          </a:bodyPr>
          <a:p>
            <a:r>
              <a:rPr sz="2800" lang="ru">
                <a:solidFill>
                  <a:srgbClr val="000000"/>
                </a:solidFill>
              </a:rPr>
              <a:t>Н</a:t>
            </a:r>
            <a:r>
              <a:rPr sz="2800" lang="ru">
                <a:solidFill>
                  <a:srgbClr val="000000"/>
                </a:solidFill>
              </a:rPr>
              <a:t>и</a:t>
            </a:r>
            <a:r>
              <a:rPr sz="2800" lang="ru">
                <a:solidFill>
                  <a:srgbClr val="000000"/>
                </a:solidFill>
              </a:rPr>
              <a:t>к</a:t>
            </a:r>
            <a:r>
              <a:rPr altLang="ru" sz="2800" lang="en-US">
                <a:solidFill>
                  <a:srgbClr val="000000"/>
                </a:solidFill>
              </a:rPr>
              <a:t>:</a:t>
            </a:r>
            <a:r>
              <a:rPr altLang="ru" sz="2800" lang="en-US">
                <a:solidFill>
                  <a:srgbClr val="000000"/>
                </a:solidFill>
              </a:rPr>
              <a:t> </a:t>
            </a:r>
            <a:r>
              <a:rPr altLang="ru" sz="2800" lang="en-US">
                <a:solidFill>
                  <a:srgbClr val="000000"/>
                </a:solidFill>
                <a:hlinkClick r:id="rId1" action="ppaction://hlinksldjump"/>
              </a:rPr>
              <a:t>w</a:t>
            </a:r>
            <a:r>
              <a:rPr altLang="ru" sz="2800" lang="en-US">
                <a:solidFill>
                  <a:srgbClr val="000000"/>
                </a:solidFill>
                <a:hlinkClick r:id="rId1" action="ppaction://hlinksldjump"/>
              </a:rPr>
              <a:t>j</a:t>
            </a:r>
            <a:r>
              <a:rPr altLang="ru" sz="2800" lang="en-US">
                <a:solidFill>
                  <a:srgbClr val="000000"/>
                </a:solidFill>
                <a:hlinkClick r:id="rId1" action="ppaction://hlinksldjump"/>
              </a:rPr>
              <a:t>s</a:t>
            </a:r>
            <a:r>
              <a:rPr altLang="ru" sz="2800" lang="en-US">
                <a:solidFill>
                  <a:srgbClr val="000000"/>
                </a:solidFill>
                <a:hlinkClick r:id="rId1" action="ppaction://hlinksldjump"/>
              </a:rPr>
              <a:t>h</a:t>
            </a:r>
            <a:r>
              <a:rPr altLang="ru" sz="2800" lang="en-US">
                <a:solidFill>
                  <a:srgbClr val="000000"/>
                </a:solidFill>
                <a:hlinkClick r:id="rId1" action="ppaction://hlinksldjump"/>
              </a:rPr>
              <a:t>d</a:t>
            </a:r>
            <a:r>
              <a:rPr altLang="ru" sz="2800" lang="en-US">
                <a:solidFill>
                  <a:srgbClr val="000000"/>
                </a:solidFill>
                <a:hlinkClick r:id="rId1" action="ppaction://hlinksldjump"/>
              </a:rPr>
              <a:t>h</a:t>
            </a:r>
            <a:r>
              <a:rPr altLang="ru" sz="2800" lang="en-US">
                <a:solidFill>
                  <a:srgbClr val="000000"/>
                </a:solidFill>
                <a:hlinkClick r:id="rId1" action="ppaction://hlinksldjump"/>
              </a:rPr>
              <a:t>e</a:t>
            </a:r>
            <a:r>
              <a:rPr altLang="ru" sz="2800" lang="en-US">
                <a:solidFill>
                  <a:srgbClr val="000000"/>
                </a:solidFill>
                <a:hlinkClick r:id="rId1" action="ppaction://hlinksldjump"/>
              </a:rPr>
              <a:t>h</a:t>
            </a:r>
            <a:r>
              <a:rPr altLang="ru" sz="2800" lang="en-US">
                <a:solidFill>
                  <a:srgbClr val="000000"/>
                </a:solidFill>
                <a:hlinkClick r:id="rId1" action="ppaction://hlinksldjump"/>
              </a:rPr>
              <a:t>h</a:t>
            </a:r>
            <a:r>
              <a:rPr altLang="ru" sz="2800" lang="en-US">
                <a:solidFill>
                  <a:srgbClr val="000000"/>
                </a:solidFill>
                <a:hlinkClick r:id="rId1" action="ppaction://hlinksldjump"/>
              </a:rPr>
              <a:t>s</a:t>
            </a:r>
            <a:r>
              <a:rPr altLang="ru" sz="2800" lang="en-US">
                <a:solidFill>
                  <a:srgbClr val="000000"/>
                </a:solidFill>
                <a:hlinkClick r:id="rId1" action="ppaction://hlinksldjump"/>
              </a:rPr>
              <a:t>j</a:t>
            </a:r>
            <a:r>
              <a:rPr altLang="ru" sz="2800" lang="en-US">
                <a:solidFill>
                  <a:srgbClr val="000000"/>
                </a:solidFill>
                <a:hlinkClick r:id="rId1" action="ppaction://hlinksldjump"/>
              </a:rPr>
              <a:t>x</a:t>
            </a:r>
            <a:r>
              <a:rPr altLang="ru" sz="2800" lang="en-US">
                <a:solidFill>
                  <a:srgbClr val="000000"/>
                </a:solidFill>
                <a:hlinkClick r:id="rId1" action="ppaction://hlinksldjump"/>
              </a:rPr>
              <a:t>h</a:t>
            </a:r>
            <a:r>
              <a:rPr altLang="ru" sz="2800" lang="en-US">
                <a:solidFill>
                  <a:srgbClr val="000000"/>
                </a:solidFill>
                <a:hlinkClick r:id="rId1" action="ppaction://hlinksldjump"/>
              </a:rPr>
              <a:t>d</a:t>
            </a:r>
            <a:r>
              <a:rPr altLang="ru" sz="2800" lang="en-US">
                <a:solidFill>
                  <a:srgbClr val="000000"/>
                </a:solidFill>
                <a:hlinkClick r:id="rId1" action="ppaction://hlinksldjump"/>
              </a:rPr>
              <a:t>i</a:t>
            </a:r>
            <a:r>
              <a:rPr altLang="ru" sz="2800" lang="en-US">
                <a:solidFill>
                  <a:srgbClr val="000000"/>
                </a:solidFill>
                <a:hlinkClick r:id="rId1" action="ppaction://hlinksldjump"/>
              </a:rPr>
              <a:t>s</a:t>
            </a:r>
            <a:endParaRPr sz="2800" lang="ru-RU">
              <a:solidFill>
                <a:srgbClr val="000000"/>
              </a:solidFill>
            </a:endParaRPr>
          </a:p>
        </p:txBody>
      </p:sp>
      <p:sp>
        <p:nvSpPr>
          <p:cNvPr id="1048599" name=""/>
          <p:cNvSpPr txBox="1"/>
          <p:nvPr/>
        </p:nvSpPr>
        <p:spPr>
          <a:xfrm>
            <a:off x="1839641" y="3531869"/>
            <a:ext cx="4418697" cy="396240"/>
          </a:xfrm>
          <a:prstGeom prst="rect"/>
        </p:spPr>
        <p:txBody>
          <a:bodyPr rtlCol="0" wrap="square">
            <a:spAutoFit/>
          </a:bodyPr>
          <a:p>
            <a:r>
              <a:rPr sz="2000" lang="ru">
                <a:solidFill>
                  <a:srgbClr val="000000"/>
                </a:solidFill>
              </a:rPr>
              <a:t>Н</a:t>
            </a:r>
            <a:r>
              <a:rPr sz="2000" lang="ru">
                <a:solidFill>
                  <a:srgbClr val="000000"/>
                </a:solidFill>
              </a:rPr>
              <a:t>и</a:t>
            </a:r>
            <a:r>
              <a:rPr sz="2000" lang="ru">
                <a:solidFill>
                  <a:srgbClr val="000000"/>
                </a:solidFill>
              </a:rPr>
              <a:t>к</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ж</a:t>
            </a:r>
            <a:r>
              <a:rPr altLang="ru" sz="2000" lang="ru">
                <a:solidFill>
                  <a:srgbClr val="000000"/>
                </a:solidFill>
              </a:rPr>
              <a:t>н</a:t>
            </a:r>
            <a:r>
              <a:rPr altLang="ru" sz="2000" lang="ru">
                <a:solidFill>
                  <a:srgbClr val="000000"/>
                </a:solidFill>
              </a:rPr>
              <a:t>о</a:t>
            </a:r>
            <a:r>
              <a:rPr altLang="ru" sz="2000" lang="en-US">
                <a:solidFill>
                  <a:srgbClr val="000000"/>
                </a:solidFill>
              </a:rPr>
              <a:t> </a:t>
            </a:r>
            <a:r>
              <a:rPr altLang="ru" sz="2000" lang="ru">
                <a:solidFill>
                  <a:srgbClr val="000000"/>
                </a:solidFill>
              </a:rPr>
              <a:t>и</a:t>
            </a:r>
            <a:r>
              <a:rPr altLang="ru" sz="2000" lang="ru">
                <a:solidFill>
                  <a:srgbClr val="000000"/>
                </a:solidFill>
              </a:rPr>
              <a:t>з</a:t>
            </a:r>
            <a:r>
              <a:rPr altLang="ru" sz="2000" lang="ru">
                <a:solidFill>
                  <a:srgbClr val="000000"/>
                </a:solidFill>
              </a:rPr>
              <a:t>м</a:t>
            </a:r>
            <a:r>
              <a:rPr altLang="ru" sz="2000" lang="ru">
                <a:solidFill>
                  <a:srgbClr val="000000"/>
                </a:solidFill>
              </a:rPr>
              <a:t>е</a:t>
            </a:r>
            <a:r>
              <a:rPr altLang="ru" sz="2000" lang="ru">
                <a:solidFill>
                  <a:srgbClr val="000000"/>
                </a:solidFill>
              </a:rPr>
              <a:t>н</a:t>
            </a:r>
            <a:r>
              <a:rPr altLang="ru" sz="2000" lang="ru">
                <a:solidFill>
                  <a:srgbClr val="000000"/>
                </a:solidFill>
              </a:rPr>
              <a:t>и</a:t>
            </a:r>
            <a:r>
              <a:rPr altLang="ru" sz="2000" lang="ru">
                <a:solidFill>
                  <a:srgbClr val="000000"/>
                </a:solidFill>
              </a:rPr>
              <a:t>т</a:t>
            </a:r>
            <a:r>
              <a:rPr altLang="ru" sz="2000" lang="ru">
                <a:solidFill>
                  <a:srgbClr val="000000"/>
                </a:solidFill>
              </a:rPr>
              <a:t>ь</a:t>
            </a:r>
            <a:r>
              <a:rPr altLang="ru" sz="2000" lang="en-US">
                <a:solidFill>
                  <a:srgbClr val="000000"/>
                </a:solidFill>
              </a:rPr>
              <a:t> </a:t>
            </a:r>
            <a:r>
              <a:rPr altLang="ru" sz="2000" lang="ru">
                <a:solidFill>
                  <a:srgbClr val="000000"/>
                </a:solidFill>
              </a:rPr>
              <a:t>ч</a:t>
            </a:r>
            <a:r>
              <a:rPr altLang="ru" sz="2000" lang="ru">
                <a:solidFill>
                  <a:srgbClr val="000000"/>
                </a:solidFill>
              </a:rPr>
              <a:t>е</a:t>
            </a:r>
            <a:r>
              <a:rPr altLang="ru" sz="2000" lang="ru">
                <a:solidFill>
                  <a:srgbClr val="000000"/>
                </a:solidFill>
              </a:rPr>
              <a:t>р</a:t>
            </a:r>
            <a:r>
              <a:rPr altLang="ru" sz="2000" lang="ru">
                <a:solidFill>
                  <a:srgbClr val="000000"/>
                </a:solidFill>
              </a:rPr>
              <a:t>е</a:t>
            </a:r>
            <a:r>
              <a:rPr altLang="ru" sz="2000" lang="ru">
                <a:solidFill>
                  <a:srgbClr val="000000"/>
                </a:solidFill>
              </a:rPr>
              <a:t>з</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д</a:t>
            </a:r>
            <a:r>
              <a:rPr altLang="ru" sz="2000" lang="ru">
                <a:solidFill>
                  <a:srgbClr val="000000"/>
                </a:solidFill>
              </a:rPr>
              <a:t>ы</a:t>
            </a:r>
            <a:endParaRPr sz="2800" lang="ru-RU">
              <a:solidFill>
                <a:srgbClr val="000000"/>
              </a:solidFill>
            </a:endParaRPr>
          </a:p>
        </p:txBody>
      </p:sp>
      <p:sp>
        <p:nvSpPr>
          <p:cNvPr id="1048600" name=""/>
          <p:cNvSpPr txBox="1"/>
          <p:nvPr/>
        </p:nvSpPr>
        <p:spPr>
          <a:xfrm>
            <a:off x="3313174" y="4240530"/>
            <a:ext cx="1258826" cy="510540"/>
          </a:xfrm>
          <a:prstGeom prst="rect"/>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sz="2800" lang="ru">
                <a:solidFill>
                  <a:srgbClr val="000000"/>
                </a:solidFill>
                <a:latin typeface="Calibri"/>
                <a:hlinkClick r:id="rId2" action="ppaction://hlinksldjump"/>
              </a:rPr>
              <a:t>М</a:t>
            </a:r>
            <a:r>
              <a:rPr sz="2800" lang="ru">
                <a:solidFill>
                  <a:srgbClr val="000000"/>
                </a:solidFill>
                <a:latin typeface="Calibri"/>
                <a:hlinkClick r:id="rId2" action="ppaction://hlinksldjump"/>
              </a:rPr>
              <a:t>о</a:t>
            </a:r>
            <a:r>
              <a:rPr sz="2800" lang="ru">
                <a:solidFill>
                  <a:srgbClr val="000000"/>
                </a:solidFill>
                <a:latin typeface="Calibri"/>
                <a:hlinkClick r:id="rId2" action="ppaction://hlinksldjump"/>
              </a:rPr>
              <a:t>д</a:t>
            </a:r>
            <a:r>
              <a:rPr sz="2800" lang="ru">
                <a:solidFill>
                  <a:srgbClr val="000000"/>
                </a:solidFill>
                <a:latin typeface="Calibri"/>
                <a:hlinkClick r:id="rId2" action="ppaction://hlinksldjump"/>
              </a:rPr>
              <a:t>ы</a:t>
            </a:r>
            <a:endParaRPr sz="2800" lang="ru-RU">
              <a:solidFill>
                <a:srgbClr val="000000"/>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sp>
        <p:nvSpPr>
          <p:cNvPr id="1048584" name=""/>
          <p:cNvSpPr txBox="1"/>
          <p:nvPr/>
        </p:nvSpPr>
        <p:spPr>
          <a:xfrm>
            <a:off x="2859602" y="6171311"/>
            <a:ext cx="4000000" cy="510540"/>
          </a:xfrm>
          <a:prstGeom prst="rect"/>
        </p:spPr>
        <p:txBody>
          <a:bodyPr rtlCol="0" wrap="square">
            <a:spAutoFit/>
          </a:bodyPr>
          <a:p>
            <a:r>
              <a:rPr sz="2800" lang="ru">
                <a:solidFill>
                  <a:srgbClr val="000000"/>
                </a:solidFill>
                <a:hlinkClick r:id="" action="ppaction://noaction"/>
              </a:rPr>
              <a:t>В</a:t>
            </a:r>
            <a:r>
              <a:rPr sz="2800" lang="ru">
                <a:solidFill>
                  <a:srgbClr val="000000"/>
                </a:solidFill>
                <a:hlinkClick r:id="" action="ppaction://noaction"/>
              </a:rPr>
              <a:t>ы</a:t>
            </a:r>
            <a:r>
              <a:rPr sz="2800" lang="ru">
                <a:solidFill>
                  <a:srgbClr val="000000"/>
                </a:solidFill>
                <a:hlinkClick r:id="" action="ppaction://noaction"/>
              </a:rPr>
              <a:t>й</a:t>
            </a:r>
            <a:r>
              <a:rPr sz="2800" lang="ru">
                <a:solidFill>
                  <a:srgbClr val="000000"/>
                </a:solidFill>
                <a:hlinkClick r:id="" action="ppaction://noaction"/>
              </a:rPr>
              <a:t>т</a:t>
            </a:r>
            <a:r>
              <a:rPr sz="2800" lang="ru">
                <a:solidFill>
                  <a:srgbClr val="000000"/>
                </a:solidFill>
                <a:hlinkClick r:id="" action="ppaction://noaction"/>
              </a:rPr>
              <a:t>и</a:t>
            </a:r>
            <a:r>
              <a:rPr altLang="ru" sz="2800" lang="en-US">
                <a:solidFill>
                  <a:srgbClr val="000000"/>
                </a:solidFill>
                <a:hlinkClick r:id="" action="ppaction://noaction"/>
              </a:rPr>
              <a:t> </a:t>
            </a:r>
            <a:r>
              <a:rPr altLang="ru" sz="2800" lang="ru">
                <a:solidFill>
                  <a:srgbClr val="000000"/>
                </a:solidFill>
                <a:hlinkClick r:id="" action="ppaction://noaction"/>
              </a:rPr>
              <a:t>и</a:t>
            </a:r>
            <a:r>
              <a:rPr altLang="ru" sz="2800" lang="ru">
                <a:solidFill>
                  <a:srgbClr val="000000"/>
                </a:solidFill>
                <a:hlinkClick r:id="" action="ppaction://noaction"/>
              </a:rPr>
              <a:t>з</a:t>
            </a:r>
            <a:r>
              <a:rPr altLang="ru" sz="2800" lang="en-US">
                <a:solidFill>
                  <a:srgbClr val="000000"/>
                </a:solidFill>
                <a:hlinkClick r:id="" action="ppaction://noaction"/>
              </a:rPr>
              <a:t> </a:t>
            </a:r>
            <a:r>
              <a:rPr altLang="ru" sz="2800" lang="ru">
                <a:solidFill>
                  <a:srgbClr val="000000"/>
                </a:solidFill>
                <a:hlinkClick r:id="" action="ppaction://noaction"/>
              </a:rPr>
              <a:t>н</a:t>
            </a:r>
            <a:r>
              <a:rPr altLang="ru" sz="2800" lang="ru">
                <a:solidFill>
                  <a:srgbClr val="000000"/>
                </a:solidFill>
                <a:hlinkClick r:id="" action="ppaction://noaction"/>
              </a:rPr>
              <a:t>а</a:t>
            </a:r>
            <a:r>
              <a:rPr altLang="ru" sz="2800" lang="ru">
                <a:solidFill>
                  <a:srgbClr val="000000"/>
                </a:solidFill>
                <a:hlinkClick r:id="" action="ppaction://noaction"/>
              </a:rPr>
              <a:t>с</a:t>
            </a:r>
            <a:r>
              <a:rPr altLang="ru" sz="2800" lang="ru">
                <a:solidFill>
                  <a:srgbClr val="000000"/>
                </a:solidFill>
                <a:hlinkClick r:id="" action="ppaction://noaction"/>
              </a:rPr>
              <a:t>т</a:t>
            </a:r>
            <a:r>
              <a:rPr altLang="ru" sz="2800" lang="ru">
                <a:solidFill>
                  <a:srgbClr val="000000"/>
                </a:solidFill>
                <a:hlinkClick r:id="" action="ppaction://noaction"/>
              </a:rPr>
              <a:t>р</a:t>
            </a:r>
            <a:r>
              <a:rPr altLang="ru" sz="2800" lang="ru">
                <a:solidFill>
                  <a:srgbClr val="000000"/>
                </a:solidFill>
                <a:hlinkClick r:id="" action="ppaction://noaction"/>
              </a:rPr>
              <a:t>о</a:t>
            </a:r>
            <a:r>
              <a:rPr altLang="ru" sz="2800" lang="ru">
                <a:solidFill>
                  <a:srgbClr val="000000"/>
                </a:solidFill>
                <a:hlinkClick r:id="" action="ppaction://noaction"/>
              </a:rPr>
              <a:t>е</a:t>
            </a:r>
            <a:r>
              <a:rPr altLang="ru" sz="2800" lang="ru">
                <a:solidFill>
                  <a:srgbClr val="000000"/>
                </a:solidFill>
                <a:hlinkClick r:id="" action="ppaction://noaction"/>
              </a:rPr>
              <a:t>к</a:t>
            </a:r>
            <a:endParaRPr sz="2800" lang="ru-RU">
              <a:solidFill>
                <a:srgbClr val="000000"/>
              </a:solidFill>
            </a:endParaRPr>
          </a:p>
        </p:txBody>
      </p:sp>
      <p:sp>
        <p:nvSpPr>
          <p:cNvPr id="1048585" name=""/>
          <p:cNvSpPr txBox="1"/>
          <p:nvPr/>
        </p:nvSpPr>
        <p:spPr>
          <a:xfrm>
            <a:off x="28208" y="0"/>
            <a:ext cx="1012101" cy="142240"/>
          </a:xfrm>
          <a:prstGeom prst="rect"/>
        </p:spPr>
        <p:txBody>
          <a:bodyPr rtlCol="0" wrap="square">
            <a:spAutoFit/>
          </a:bodyPr>
          <a:p>
            <a:r>
              <a:rPr altLang="ru" sz="200" lang="en-US">
                <a:solidFill>
                  <a:srgbClr val="000000"/>
                </a:solidFill>
                <a:hlinkClick r:id="" action="ppaction://noaction"/>
              </a:rPr>
              <a:t>A</a:t>
            </a:r>
            <a:r>
              <a:rPr altLang="ru" sz="200" lang="en-US">
                <a:solidFill>
                  <a:srgbClr val="000000"/>
                </a:solidFill>
                <a:hlinkClick r:id="" action="ppaction://noaction"/>
              </a:rPr>
              <a:t>l</a:t>
            </a:r>
            <a:r>
              <a:rPr altLang="ru" sz="200" lang="en-US">
                <a:solidFill>
                  <a:srgbClr val="000000"/>
                </a:solidFill>
                <a:hlinkClick r:id="" action="ppaction://noaction"/>
              </a:rPr>
              <a:t>l</a:t>
            </a:r>
            <a:r>
              <a:rPr altLang="ru" sz="200" lang="en-US">
                <a:solidFill>
                  <a:srgbClr val="000000"/>
                </a:solidFill>
                <a:hlinkClick r:id="" action="ppaction://noaction"/>
              </a:rPr>
              <a:t>o</a:t>
            </a:r>
            <a:r>
              <a:rPr altLang="ru" sz="200" lang="en-US">
                <a:solidFill>
                  <a:srgbClr val="000000"/>
                </a:solidFill>
                <a:hlinkClick r:id="" action="ppaction://noaction"/>
              </a:rPr>
              <a:t>w</a:t>
            </a:r>
            <a:r>
              <a:rPr altLang="ru" sz="200" lang="en-US">
                <a:solidFill>
                  <a:srgbClr val="000000"/>
                </a:solidFill>
                <a:hlinkClick r:id="" action="ppaction://noaction"/>
              </a:rPr>
              <a:t> </a:t>
            </a:r>
            <a:r>
              <a:rPr altLang="ru" sz="200" lang="en-US">
                <a:solidFill>
                  <a:srgbClr val="000000"/>
                </a:solidFill>
                <a:hlinkClick r:id="" action="ppaction://noaction"/>
              </a:rPr>
              <a:t>b</a:t>
            </a:r>
            <a:r>
              <a:rPr altLang="ru" sz="200" lang="en-US">
                <a:solidFill>
                  <a:srgbClr val="000000"/>
                </a:solidFill>
                <a:hlinkClick r:id="" action="ppaction://noaction"/>
              </a:rPr>
              <a:t>a</a:t>
            </a:r>
            <a:r>
              <a:rPr altLang="ru" sz="200" lang="en-US">
                <a:solidFill>
                  <a:srgbClr val="000000"/>
                </a:solidFill>
                <a:hlinkClick r:id="" action="ppaction://noaction"/>
              </a:rPr>
              <a:t>c</a:t>
            </a:r>
            <a:r>
              <a:rPr altLang="ru" sz="200" lang="en-US">
                <a:solidFill>
                  <a:srgbClr val="000000"/>
                </a:solidFill>
                <a:hlinkClick r:id="" action="ppaction://noaction"/>
              </a:rPr>
              <a:t>k</a:t>
            </a:r>
            <a:r>
              <a:rPr altLang="ru" sz="200" lang="en-US">
                <a:solidFill>
                  <a:srgbClr val="000000"/>
                </a:solidFill>
                <a:hlinkClick r:id="" action="ppaction://noaction"/>
              </a:rPr>
              <a:t>r</a:t>
            </a:r>
            <a:r>
              <a:rPr altLang="ru" sz="200" lang="en-US">
                <a:solidFill>
                  <a:srgbClr val="000000"/>
                </a:solidFill>
                <a:hlinkClick r:id="" action="ppaction://noaction"/>
              </a:rPr>
              <a:t>o</a:t>
            </a:r>
            <a:r>
              <a:rPr altLang="ru" sz="200" lang="en-US">
                <a:solidFill>
                  <a:srgbClr val="000000"/>
                </a:solidFill>
                <a:hlinkClick r:id="" action="ppaction://noaction"/>
              </a:rPr>
              <a:t>o</a:t>
            </a:r>
            <a:r>
              <a:rPr altLang="ru" sz="200" lang="en-US">
                <a:solidFill>
                  <a:srgbClr val="000000"/>
                </a:solidFill>
                <a:hlinkClick r:id="" action="ppaction://noaction"/>
              </a:rPr>
              <a:t>m</a:t>
            </a:r>
            <a:r>
              <a:rPr altLang="ru" sz="200" lang="en-US">
                <a:solidFill>
                  <a:srgbClr val="000000"/>
                </a:solidFill>
                <a:hlinkClick r:id="" action="ppaction://noaction"/>
              </a:rPr>
              <a:t>s</a:t>
            </a:r>
            <a:r>
              <a:rPr altLang="ru" sz="200" lang="en-US">
                <a:solidFill>
                  <a:srgbClr val="000000"/>
                </a:solidFill>
                <a:hlinkClick r:id="" action="ppaction://noaction"/>
              </a:rPr>
              <a:t> </a:t>
            </a:r>
            <a:endParaRPr sz="200" lang="ru-RU">
              <a:solidFill>
                <a:srgbClr val="000000"/>
              </a:solidFill>
            </a:endParaRPr>
          </a:p>
        </p:txBody>
      </p:sp>
      <p:sp>
        <p:nvSpPr>
          <p:cNvPr id="1048586" name=""/>
          <p:cNvSpPr txBox="1"/>
          <p:nvPr/>
        </p:nvSpPr>
        <p:spPr>
          <a:xfrm>
            <a:off x="2572000" y="3219450"/>
            <a:ext cx="4000000" cy="510540"/>
          </a:xfrm>
          <a:prstGeom prst="rect"/>
        </p:spPr>
        <p:txBody>
          <a:bodyPr rtlCol="0" wrap="square">
            <a:spAutoFit/>
          </a:bodyPr>
          <a:p>
            <a:r>
              <a:rPr sz="2800" lang="ru">
                <a:solidFill>
                  <a:srgbClr val="000000"/>
                </a:solidFill>
              </a:rPr>
              <a:t>Н</a:t>
            </a:r>
            <a:r>
              <a:rPr sz="2800" lang="ru">
                <a:solidFill>
                  <a:srgbClr val="000000"/>
                </a:solidFill>
              </a:rPr>
              <a:t>и</a:t>
            </a:r>
            <a:r>
              <a:rPr sz="2800" lang="ru">
                <a:solidFill>
                  <a:srgbClr val="000000"/>
                </a:solidFill>
              </a:rPr>
              <a:t>к</a:t>
            </a:r>
            <a:r>
              <a:rPr altLang="ru" sz="2800" lang="en-US">
                <a:solidFill>
                  <a:srgbClr val="000000"/>
                </a:solidFill>
              </a:rPr>
              <a:t>:</a:t>
            </a:r>
            <a:r>
              <a:rPr altLang="ru" sz="2800" lang="en-US">
                <a:solidFill>
                  <a:srgbClr val="000000"/>
                </a:solidFill>
              </a:rPr>
              <a:t> </a:t>
            </a:r>
            <a:r>
              <a:rPr altLang="ru" sz="2800" lang="en-US">
                <a:solidFill>
                  <a:srgbClr val="000000"/>
                </a:solidFill>
                <a:hlinkClick r:id="rId1" action="ppaction://hlinksldjump"/>
              </a:rPr>
              <a:t>"</a:t>
            </a:r>
            <a:r>
              <a:rPr altLang="ru" sz="2800" lang="ru">
                <a:solidFill>
                  <a:srgbClr val="000000"/>
                </a:solidFill>
                <a:hlinkClick r:id="rId1" action="ppaction://hlinksldjump"/>
              </a:rPr>
              <a:t>б</a:t>
            </a:r>
            <a:r>
              <a:rPr altLang="ru" sz="2800" lang="ru">
                <a:solidFill>
                  <a:srgbClr val="000000"/>
                </a:solidFill>
                <a:hlinkClick r:id="rId1" action="ppaction://hlinksldjump"/>
              </a:rPr>
              <a:t>е</a:t>
            </a:r>
            <a:r>
              <a:rPr altLang="ru" sz="2800" lang="ru">
                <a:solidFill>
                  <a:srgbClr val="000000"/>
                </a:solidFill>
                <a:hlinkClick r:id="rId1" action="ppaction://hlinksldjump"/>
              </a:rPr>
              <a:t>з</a:t>
            </a:r>
            <a:r>
              <a:rPr altLang="ru" sz="2800" lang="en-US">
                <a:solidFill>
                  <a:srgbClr val="000000"/>
                </a:solidFill>
                <a:hlinkClick r:id="rId1" action="ppaction://hlinksldjump"/>
              </a:rPr>
              <a:t> </a:t>
            </a:r>
            <a:r>
              <a:rPr altLang="ru" sz="2800" lang="ru">
                <a:solidFill>
                  <a:srgbClr val="000000"/>
                </a:solidFill>
                <a:hlinkClick r:id="rId1" action="ppaction://hlinksldjump"/>
              </a:rPr>
              <a:t>н</a:t>
            </a:r>
            <a:r>
              <a:rPr altLang="ru" sz="2800" lang="ru">
                <a:solidFill>
                  <a:srgbClr val="000000"/>
                </a:solidFill>
                <a:hlinkClick r:id="rId1" action="ppaction://hlinksldjump"/>
              </a:rPr>
              <a:t>и</a:t>
            </a:r>
            <a:r>
              <a:rPr altLang="ru" sz="2800" lang="ru">
                <a:solidFill>
                  <a:srgbClr val="000000"/>
                </a:solidFill>
                <a:hlinkClick r:id="rId1" action="ppaction://hlinksldjump"/>
              </a:rPr>
              <a:t>к</a:t>
            </a:r>
            <a:r>
              <a:rPr altLang="ru" sz="2800" lang="ru">
                <a:solidFill>
                  <a:srgbClr val="000000"/>
                </a:solidFill>
                <a:hlinkClick r:id="rId1" action="ppaction://hlinksldjump"/>
              </a:rPr>
              <a:t>а</a:t>
            </a:r>
            <a:r>
              <a:rPr altLang="ru" sz="2800" lang="en-US">
                <a:solidFill>
                  <a:srgbClr val="000000"/>
                </a:solidFill>
                <a:hlinkClick r:id="rId1" action="ppaction://hlinksldjump"/>
              </a:rPr>
              <a:t>"</a:t>
            </a:r>
            <a:endParaRPr sz="2800" lang="ru-RU">
              <a:solidFill>
                <a:srgbClr val="000000"/>
              </a:solidFill>
            </a:endParaRPr>
          </a:p>
        </p:txBody>
      </p:sp>
      <p:sp>
        <p:nvSpPr>
          <p:cNvPr id="1048587" name=""/>
          <p:cNvSpPr txBox="1"/>
          <p:nvPr/>
        </p:nvSpPr>
        <p:spPr>
          <a:xfrm>
            <a:off x="2041555" y="3531870"/>
            <a:ext cx="4418697" cy="396240"/>
          </a:xfrm>
          <a:prstGeom prst="rect"/>
        </p:spPr>
        <p:txBody>
          <a:bodyPr rtlCol="0" wrap="square">
            <a:spAutoFit/>
          </a:bodyPr>
          <a:p>
            <a:r>
              <a:rPr sz="2000" lang="ru">
                <a:solidFill>
                  <a:srgbClr val="000000"/>
                </a:solidFill>
              </a:rPr>
              <a:t>Н</a:t>
            </a:r>
            <a:r>
              <a:rPr sz="2000" lang="ru">
                <a:solidFill>
                  <a:srgbClr val="000000"/>
                </a:solidFill>
              </a:rPr>
              <a:t>и</a:t>
            </a:r>
            <a:r>
              <a:rPr sz="2000" lang="ru">
                <a:solidFill>
                  <a:srgbClr val="000000"/>
                </a:solidFill>
              </a:rPr>
              <a:t>к</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ж</a:t>
            </a:r>
            <a:r>
              <a:rPr altLang="ru" sz="2000" lang="ru">
                <a:solidFill>
                  <a:srgbClr val="000000"/>
                </a:solidFill>
              </a:rPr>
              <a:t>н</a:t>
            </a:r>
            <a:r>
              <a:rPr altLang="ru" sz="2000" lang="ru">
                <a:solidFill>
                  <a:srgbClr val="000000"/>
                </a:solidFill>
              </a:rPr>
              <a:t>о</a:t>
            </a:r>
            <a:r>
              <a:rPr altLang="ru" sz="2000" lang="en-US">
                <a:solidFill>
                  <a:srgbClr val="000000"/>
                </a:solidFill>
              </a:rPr>
              <a:t> </a:t>
            </a:r>
            <a:r>
              <a:rPr altLang="ru" sz="2000" lang="ru">
                <a:solidFill>
                  <a:srgbClr val="000000"/>
                </a:solidFill>
              </a:rPr>
              <a:t>и</a:t>
            </a:r>
            <a:r>
              <a:rPr altLang="ru" sz="2000" lang="ru">
                <a:solidFill>
                  <a:srgbClr val="000000"/>
                </a:solidFill>
              </a:rPr>
              <a:t>з</a:t>
            </a:r>
            <a:r>
              <a:rPr altLang="ru" sz="2000" lang="ru">
                <a:solidFill>
                  <a:srgbClr val="000000"/>
                </a:solidFill>
              </a:rPr>
              <a:t>м</a:t>
            </a:r>
            <a:r>
              <a:rPr altLang="ru" sz="2000" lang="ru">
                <a:solidFill>
                  <a:srgbClr val="000000"/>
                </a:solidFill>
              </a:rPr>
              <a:t>е</a:t>
            </a:r>
            <a:r>
              <a:rPr altLang="ru" sz="2000" lang="ru">
                <a:solidFill>
                  <a:srgbClr val="000000"/>
                </a:solidFill>
              </a:rPr>
              <a:t>н</a:t>
            </a:r>
            <a:r>
              <a:rPr altLang="ru" sz="2000" lang="ru">
                <a:solidFill>
                  <a:srgbClr val="000000"/>
                </a:solidFill>
              </a:rPr>
              <a:t>и</a:t>
            </a:r>
            <a:r>
              <a:rPr altLang="ru" sz="2000" lang="ru">
                <a:solidFill>
                  <a:srgbClr val="000000"/>
                </a:solidFill>
              </a:rPr>
              <a:t>т</a:t>
            </a:r>
            <a:r>
              <a:rPr altLang="ru" sz="2000" lang="ru">
                <a:solidFill>
                  <a:srgbClr val="000000"/>
                </a:solidFill>
              </a:rPr>
              <a:t>ь</a:t>
            </a:r>
            <a:r>
              <a:rPr altLang="ru" sz="2000" lang="en-US">
                <a:solidFill>
                  <a:srgbClr val="000000"/>
                </a:solidFill>
              </a:rPr>
              <a:t> </a:t>
            </a:r>
            <a:r>
              <a:rPr altLang="ru" sz="2000" lang="ru">
                <a:solidFill>
                  <a:srgbClr val="000000"/>
                </a:solidFill>
              </a:rPr>
              <a:t>ч</a:t>
            </a:r>
            <a:r>
              <a:rPr altLang="ru" sz="2000" lang="ru">
                <a:solidFill>
                  <a:srgbClr val="000000"/>
                </a:solidFill>
              </a:rPr>
              <a:t>е</a:t>
            </a:r>
            <a:r>
              <a:rPr altLang="ru" sz="2000" lang="ru">
                <a:solidFill>
                  <a:srgbClr val="000000"/>
                </a:solidFill>
              </a:rPr>
              <a:t>р</a:t>
            </a:r>
            <a:r>
              <a:rPr altLang="ru" sz="2000" lang="ru">
                <a:solidFill>
                  <a:srgbClr val="000000"/>
                </a:solidFill>
              </a:rPr>
              <a:t>е</a:t>
            </a:r>
            <a:r>
              <a:rPr altLang="ru" sz="2000" lang="ru">
                <a:solidFill>
                  <a:srgbClr val="000000"/>
                </a:solidFill>
              </a:rPr>
              <a:t>з</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д</a:t>
            </a:r>
            <a:r>
              <a:rPr altLang="ru" sz="2000" lang="ru">
                <a:solidFill>
                  <a:srgbClr val="000000"/>
                </a:solidFill>
              </a:rPr>
              <a:t>ы</a:t>
            </a:r>
            <a:endParaRPr sz="2800" lang="ru-RU">
              <a:solidFill>
                <a:srgbClr val="000000"/>
              </a:solidFill>
            </a:endParaRPr>
          </a:p>
        </p:txBody>
      </p:sp>
      <p:sp>
        <p:nvSpPr>
          <p:cNvPr id="1048588" name=""/>
          <p:cNvSpPr txBox="1"/>
          <p:nvPr/>
        </p:nvSpPr>
        <p:spPr>
          <a:xfrm>
            <a:off x="3313174" y="4240530"/>
            <a:ext cx="1258826" cy="510540"/>
          </a:xfrm>
          <a:prstGeom prst="rect"/>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sz="2800" lang="ru">
                <a:solidFill>
                  <a:srgbClr val="000000"/>
                </a:solidFill>
                <a:latin typeface="Calibri"/>
                <a:hlinkClick r:id="rId2" action="ppaction://hlinksldjump"/>
              </a:rPr>
              <a:t>М</a:t>
            </a:r>
            <a:r>
              <a:rPr sz="2800" lang="ru">
                <a:solidFill>
                  <a:srgbClr val="000000"/>
                </a:solidFill>
                <a:latin typeface="Calibri"/>
                <a:hlinkClick r:id="rId2" action="ppaction://hlinksldjump"/>
              </a:rPr>
              <a:t>о</a:t>
            </a:r>
            <a:r>
              <a:rPr sz="2800" lang="ru">
                <a:solidFill>
                  <a:srgbClr val="000000"/>
                </a:solidFill>
                <a:latin typeface="Calibri"/>
                <a:hlinkClick r:id="rId2" action="ppaction://hlinksldjump"/>
              </a:rPr>
              <a:t>д</a:t>
            </a:r>
            <a:r>
              <a:rPr sz="2800" lang="ru">
                <a:solidFill>
                  <a:srgbClr val="000000"/>
                </a:solidFill>
                <a:latin typeface="Calibri"/>
                <a:hlinkClick r:id="rId2" action="ppaction://hlinksldjump"/>
              </a:rPr>
              <a:t>ы</a:t>
            </a:r>
            <a:endParaRPr sz="2800" lang="ru-RU">
              <a:solidFill>
                <a:srgbClr val="000000"/>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56" name=""/>
        <p:cNvGrpSpPr/>
        <p:nvPr/>
      </p:nvGrpSpPr>
      <p:grpSpPr>
        <a:xfrm>
          <a:off x="0" y="0"/>
          <a:ext cx="0" cy="0"/>
          <a:chOff x="0" y="0"/>
          <a:chExt cx="0" cy="0"/>
        </a:xfrm>
      </p:grpSpPr>
      <p:sp>
        <p:nvSpPr>
          <p:cNvPr id="1048594" name=""/>
          <p:cNvSpPr>
            <a:spLocks noGrp="1"/>
          </p:cNvSpPr>
          <p:nvPr>
            <p:ph type="title"/>
          </p:nvPr>
        </p:nvSpPr>
        <p:spPr/>
        <p:txBody>
          <a:bodyPr/>
          <a:p>
            <a:r>
              <a:rPr lang="ru"/>
              <a:t>М</a:t>
            </a:r>
            <a:r>
              <a:rPr lang="ru"/>
              <a:t>о</a:t>
            </a:r>
            <a:r>
              <a:rPr lang="ru"/>
              <a:t>д</a:t>
            </a:r>
            <a:r>
              <a:rPr lang="ru"/>
              <a:t>ы</a:t>
            </a:r>
            <a:endParaRPr lang="ru-RU"/>
          </a:p>
        </p:txBody>
      </p:sp>
      <p:sp>
        <p:nvSpPr>
          <p:cNvPr id="1048595" name=""/>
          <p:cNvSpPr>
            <a:spLocks noGrp="1"/>
          </p:cNvSpPr>
          <p:nvPr>
            <p:ph idx="1"/>
          </p:nvPr>
        </p:nvSpPr>
        <p:spPr/>
        <p:txBody>
          <a:bodyPr/>
          <a:p>
            <a:r>
              <a:rPr lang="ru"/>
              <a:t>Ч</a:t>
            </a:r>
            <a:r>
              <a:rPr lang="ru"/>
              <a:t>т</a:t>
            </a:r>
            <a:r>
              <a:rPr lang="ru"/>
              <a:t>о</a:t>
            </a:r>
            <a:r>
              <a:rPr lang="ru"/>
              <a:t>б</a:t>
            </a:r>
            <a:r>
              <a:rPr lang="ru"/>
              <a:t>ы</a:t>
            </a:r>
            <a:r>
              <a:rPr altLang="ru" lang="en-US"/>
              <a:t> </a:t>
            </a:r>
            <a:r>
              <a:rPr altLang="ru" lang="ru"/>
              <a:t>с</a:t>
            </a:r>
            <a:r>
              <a:rPr altLang="ru" lang="ru"/>
              <a:t>о</a:t>
            </a:r>
            <a:r>
              <a:rPr altLang="ru" lang="ru"/>
              <a:t>з</a:t>
            </a:r>
            <a:r>
              <a:rPr altLang="ru" lang="ru"/>
              <a:t>д</a:t>
            </a:r>
            <a:r>
              <a:rPr altLang="ru" lang="ru"/>
              <a:t>а</a:t>
            </a:r>
            <a:r>
              <a:rPr altLang="ru" lang="ru"/>
              <a:t>т</a:t>
            </a:r>
            <a:r>
              <a:rPr altLang="ru" lang="ru"/>
              <a:t>ь</a:t>
            </a:r>
            <a:r>
              <a:rPr altLang="ru" lang="en-US"/>
              <a:t> </a:t>
            </a:r>
            <a:r>
              <a:rPr altLang="ru" lang="ru"/>
              <a:t>м</a:t>
            </a:r>
            <a:r>
              <a:rPr altLang="ru" lang="ru"/>
              <a:t>о</a:t>
            </a:r>
            <a:r>
              <a:rPr altLang="ru" lang="ru"/>
              <a:t>д</a:t>
            </a:r>
            <a:r>
              <a:rPr altLang="ru" lang="en-US"/>
              <a:t>,</a:t>
            </a:r>
            <a:r>
              <a:rPr altLang="ru" lang="ru"/>
              <a:t>и</a:t>
            </a:r>
            <a:r>
              <a:rPr altLang="ru" lang="ru"/>
              <a:t>з</a:t>
            </a:r>
            <a:r>
              <a:rPr altLang="ru" lang="ru"/>
              <a:t>м</a:t>
            </a:r>
            <a:r>
              <a:rPr altLang="ru" lang="ru"/>
              <a:t>е</a:t>
            </a:r>
            <a:r>
              <a:rPr altLang="ru" lang="ru"/>
              <a:t>н</a:t>
            </a:r>
            <a:r>
              <a:rPr altLang="ru" lang="ru"/>
              <a:t>и</a:t>
            </a:r>
            <a:r>
              <a:rPr altLang="ru" lang="ru"/>
              <a:t>т</a:t>
            </a:r>
            <a:r>
              <a:rPr altLang="ru" lang="ru"/>
              <a:t>е</a:t>
            </a:r>
            <a:r>
              <a:rPr altLang="ru" lang="en-US"/>
              <a:t> </a:t>
            </a:r>
            <a:r>
              <a:rPr altLang="ru" lang="ru"/>
              <a:t>п</a:t>
            </a:r>
            <a:r>
              <a:rPr altLang="ru" lang="ru"/>
              <a:t>р</a:t>
            </a:r>
            <a:r>
              <a:rPr altLang="ru" lang="ru"/>
              <a:t>е</a:t>
            </a:r>
            <a:r>
              <a:rPr altLang="ru" lang="ru"/>
              <a:t>з</a:t>
            </a:r>
            <a:r>
              <a:rPr altLang="ru" lang="ru"/>
              <a:t>е</a:t>
            </a:r>
            <a:r>
              <a:rPr altLang="ru" lang="ru"/>
              <a:t>н</a:t>
            </a:r>
            <a:r>
              <a:rPr altLang="ru" lang="ru"/>
              <a:t>т</a:t>
            </a:r>
            <a:r>
              <a:rPr altLang="ru" lang="ru"/>
              <a:t>а</a:t>
            </a:r>
            <a:r>
              <a:rPr altLang="ru" lang="ru"/>
              <a:t>ц</a:t>
            </a:r>
            <a:r>
              <a:rPr altLang="ru" lang="ru"/>
              <a:t>и</a:t>
            </a:r>
            <a:r>
              <a:rPr altLang="ru" lang="ru"/>
              <a:t>ю</a:t>
            </a:r>
            <a:endParaRPr lang="ru-RU"/>
          </a:p>
          <a:p>
            <a:r>
              <a:rPr altLang="ru" lang="ru"/>
              <a:t>В</a:t>
            </a:r>
            <a:r>
              <a:rPr altLang="ru" lang="ru"/>
              <a:t>а</a:t>
            </a:r>
            <a:r>
              <a:rPr altLang="ru" lang="ru"/>
              <a:t>ш</a:t>
            </a:r>
            <a:r>
              <a:rPr altLang="ru" lang="ru"/>
              <a:t>и</a:t>
            </a:r>
            <a:r>
              <a:rPr altLang="ru" lang="en-US"/>
              <a:t> </a:t>
            </a:r>
            <a:r>
              <a:rPr altLang="ru" lang="ru"/>
              <a:t>м</a:t>
            </a:r>
            <a:r>
              <a:rPr altLang="ru" lang="ru"/>
              <a:t>о</a:t>
            </a:r>
            <a:r>
              <a:rPr altLang="ru" lang="ru"/>
              <a:t>д</a:t>
            </a:r>
            <a:r>
              <a:rPr altLang="ru" lang="ru"/>
              <a:t>ы</a:t>
            </a:r>
            <a:r>
              <a:rPr altLang="ru" lang="en-US"/>
              <a:t> </a:t>
            </a:r>
            <a:r>
              <a:rPr altLang="ru" lang="ru"/>
              <a:t>м</a:t>
            </a:r>
            <a:r>
              <a:rPr altLang="ru" lang="ru"/>
              <a:t>о</a:t>
            </a:r>
            <a:r>
              <a:rPr altLang="ru" lang="ru"/>
              <a:t>ж</a:t>
            </a:r>
            <a:r>
              <a:rPr altLang="ru" lang="ru"/>
              <a:t>н</a:t>
            </a:r>
            <a:r>
              <a:rPr altLang="ru" lang="ru"/>
              <a:t>о</a:t>
            </a:r>
            <a:r>
              <a:rPr altLang="ru" lang="en-US"/>
              <a:t> </a:t>
            </a:r>
            <a:r>
              <a:rPr altLang="ru" lang="ru"/>
              <a:t>в</a:t>
            </a:r>
            <a:r>
              <a:rPr altLang="ru" lang="ru"/>
              <a:t>ы</a:t>
            </a:r>
            <a:r>
              <a:rPr altLang="ru" lang="ru"/>
              <a:t>к</a:t>
            </a:r>
            <a:r>
              <a:rPr altLang="ru" lang="ru"/>
              <a:t>л</a:t>
            </a:r>
            <a:r>
              <a:rPr altLang="ru" lang="ru"/>
              <a:t>а</a:t>
            </a:r>
            <a:r>
              <a:rPr altLang="ru" lang="ru"/>
              <a:t>с</a:t>
            </a:r>
            <a:r>
              <a:rPr altLang="ru" lang="ru"/>
              <a:t>т</a:t>
            </a:r>
            <a:r>
              <a:rPr altLang="ru" lang="ru"/>
              <a:t>ь</a:t>
            </a:r>
            <a:r>
              <a:rPr altLang="ru" lang="en-US"/>
              <a:t> </a:t>
            </a:r>
            <a:r>
              <a:rPr altLang="ru" lang="ru"/>
              <a:t>в</a:t>
            </a:r>
            <a:r>
              <a:rPr altLang="ru" lang="en-US"/>
              <a:t> </a:t>
            </a:r>
            <a:r>
              <a:rPr altLang="ru" lang="ru"/>
              <a:t>и</a:t>
            </a:r>
            <a:r>
              <a:rPr altLang="ru" lang="ru"/>
              <a:t>н</a:t>
            </a:r>
            <a:r>
              <a:rPr altLang="ru" lang="ru"/>
              <a:t>т</a:t>
            </a:r>
            <a:r>
              <a:rPr altLang="ru" lang="ru"/>
              <a:t>е</a:t>
            </a:r>
            <a:r>
              <a:rPr altLang="ru" lang="ru"/>
              <a:t>р</a:t>
            </a:r>
            <a:r>
              <a:rPr altLang="ru" lang="ru"/>
              <a:t>н</a:t>
            </a:r>
            <a:r>
              <a:rPr altLang="ru" lang="ru"/>
              <a:t>е</a:t>
            </a:r>
            <a:r>
              <a:rPr altLang="ru" lang="ru"/>
              <a:t>т</a:t>
            </a:r>
            <a:r>
              <a:rPr altLang="ru" lang="en-US"/>
              <a:t>,</a:t>
            </a:r>
            <a:r>
              <a:rPr altLang="ru" lang="ru"/>
              <a:t>я</a:t>
            </a:r>
            <a:r>
              <a:rPr altLang="ru" lang="en-US"/>
              <a:t> </a:t>
            </a:r>
            <a:r>
              <a:rPr altLang="ru" lang="ru"/>
              <a:t>н</a:t>
            </a:r>
            <a:r>
              <a:rPr altLang="ru" lang="ru"/>
              <a:t>е</a:t>
            </a:r>
            <a:r>
              <a:rPr altLang="ru" lang="en-US"/>
              <a:t> </a:t>
            </a:r>
            <a:r>
              <a:rPr altLang="ru" lang="ru"/>
              <a:t>п</a:t>
            </a:r>
            <a:r>
              <a:rPr altLang="ru" lang="ru"/>
              <a:t>р</a:t>
            </a:r>
            <a:r>
              <a:rPr altLang="ru" lang="ru"/>
              <a:t>о</a:t>
            </a:r>
            <a:r>
              <a:rPr altLang="ru" lang="ru"/>
              <a:t>т</a:t>
            </a:r>
            <a:r>
              <a:rPr altLang="ru" lang="ru"/>
              <a:t>и</a:t>
            </a:r>
            <a:r>
              <a:rPr altLang="ru" lang="ru"/>
              <a:t>в</a:t>
            </a:r>
            <a:endParaRPr lang="ru-RU"/>
          </a:p>
          <a:p>
            <a:r>
              <a:rPr altLang="ru" lang="ru"/>
              <a:t>М</a:t>
            </a:r>
            <a:r>
              <a:rPr altLang="ru" lang="ru"/>
              <a:t>о</a:t>
            </a:r>
            <a:r>
              <a:rPr altLang="ru" lang="ru"/>
              <a:t>ж</a:t>
            </a:r>
            <a:r>
              <a:rPr altLang="ru" lang="ru"/>
              <a:t>н</a:t>
            </a:r>
            <a:r>
              <a:rPr altLang="ru" lang="ru"/>
              <a:t>о</a:t>
            </a:r>
            <a:r>
              <a:rPr altLang="ru" lang="en-US"/>
              <a:t> </a:t>
            </a:r>
            <a:r>
              <a:rPr altLang="ru" lang="ru"/>
              <a:t>е</a:t>
            </a:r>
            <a:r>
              <a:rPr altLang="ru" lang="ru"/>
              <a:t>щ</a:t>
            </a:r>
            <a:r>
              <a:rPr altLang="ru" lang="ru"/>
              <a:t>ё</a:t>
            </a:r>
            <a:r>
              <a:rPr altLang="ru" lang="en-US"/>
              <a:t> </a:t>
            </a:r>
            <a:r>
              <a:rPr altLang="ru" lang="ru"/>
              <a:t>с</a:t>
            </a:r>
            <a:r>
              <a:rPr altLang="ru" lang="ru"/>
              <a:t>д</a:t>
            </a:r>
            <a:r>
              <a:rPr altLang="ru" lang="ru"/>
              <a:t>е</a:t>
            </a:r>
            <a:r>
              <a:rPr altLang="ru" lang="ru"/>
              <a:t>л</a:t>
            </a:r>
            <a:r>
              <a:rPr altLang="ru" lang="ru"/>
              <a:t>а</a:t>
            </a:r>
            <a:r>
              <a:rPr altLang="ru" lang="ru"/>
              <a:t>т</a:t>
            </a:r>
            <a:r>
              <a:rPr altLang="ru" lang="ru"/>
              <a:t>ь</a:t>
            </a:r>
            <a:r>
              <a:rPr altLang="ru" lang="en-US"/>
              <a:t> </a:t>
            </a:r>
            <a:r>
              <a:rPr altLang="ru" lang="ru"/>
              <a:t>р</a:t>
            </a:r>
            <a:r>
              <a:rPr altLang="ru" lang="ru"/>
              <a:t>е</a:t>
            </a:r>
            <a:r>
              <a:rPr altLang="ru" lang="ru"/>
              <a:t>с</a:t>
            </a:r>
            <a:r>
              <a:rPr altLang="ru" lang="ru"/>
              <a:t>у</a:t>
            </a:r>
            <a:r>
              <a:rPr altLang="ru" lang="ru"/>
              <a:t>р</a:t>
            </a:r>
            <a:r>
              <a:rPr altLang="ru" lang="ru"/>
              <a:t>с</a:t>
            </a:r>
            <a:r>
              <a:rPr altLang="ru" lang="en-US"/>
              <a:t> </a:t>
            </a:r>
            <a:r>
              <a:rPr altLang="ru" lang="ru"/>
              <a:t>п</a:t>
            </a:r>
            <a:r>
              <a:rPr altLang="ru" lang="ru"/>
              <a:t>а</a:t>
            </a:r>
            <a:r>
              <a:rPr altLang="ru" lang="ru"/>
              <a:t>к</a:t>
            </a:r>
            <a:r>
              <a:rPr altLang="ru" lang="ru"/>
              <a:t>и</a:t>
            </a:r>
            <a:endParaRPr lang="ru-RU"/>
          </a:p>
          <a:p>
            <a:endParaRPr lang="ru-RU"/>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sp>
        <p:nvSpPr>
          <p:cNvPr id="1048601" name=""/>
          <p:cNvSpPr txBox="1"/>
          <p:nvPr/>
        </p:nvSpPr>
        <p:spPr>
          <a:xfrm>
            <a:off x="448452" y="3219450"/>
            <a:ext cx="8438929" cy="1767840"/>
          </a:xfrm>
          <a:prstGeom prst="rect"/>
        </p:spPr>
        <p:txBody>
          <a:bodyPr rtlCol="0" wrap="square">
            <a:spAutoFit/>
          </a:bodyPr>
          <a:p>
            <a:pPr indent="-457200" marL="457200">
              <a:buFont typeface="Arial"/>
              <a:buChar char="•"/>
            </a:pPr>
            <a:r>
              <a:rPr sz="2800" lang="ru">
                <a:solidFill>
                  <a:srgbClr val="000000"/>
                </a:solidFill>
              </a:rPr>
              <a:t>Ч</a:t>
            </a:r>
            <a:r>
              <a:rPr sz="2800" lang="ru">
                <a:solidFill>
                  <a:srgbClr val="000000"/>
                </a:solidFill>
              </a:rPr>
              <a:t>т</a:t>
            </a:r>
            <a:r>
              <a:rPr sz="2800" lang="ru">
                <a:solidFill>
                  <a:srgbClr val="000000"/>
                </a:solidFill>
              </a:rPr>
              <a:t>о</a:t>
            </a:r>
            <a:r>
              <a:rPr sz="2800" lang="ru">
                <a:solidFill>
                  <a:srgbClr val="000000"/>
                </a:solidFill>
              </a:rPr>
              <a:t>б</a:t>
            </a:r>
            <a:r>
              <a:rPr sz="2800" lang="ru">
                <a:solidFill>
                  <a:srgbClr val="000000"/>
                </a:solidFill>
              </a:rPr>
              <a:t>ы</a:t>
            </a:r>
            <a:r>
              <a:rPr altLang="ru" sz="2800" lang="en-US">
                <a:solidFill>
                  <a:srgbClr val="000000"/>
                </a:solidFill>
              </a:rPr>
              <a:t> </a:t>
            </a:r>
            <a:r>
              <a:rPr altLang="ru" sz="2800" lang="ru">
                <a:solidFill>
                  <a:srgbClr val="000000"/>
                </a:solidFill>
              </a:rPr>
              <a:t>и</a:t>
            </a:r>
            <a:r>
              <a:rPr altLang="ru" sz="2800" lang="ru">
                <a:solidFill>
                  <a:srgbClr val="000000"/>
                </a:solidFill>
              </a:rPr>
              <a:t>з</a:t>
            </a:r>
            <a:r>
              <a:rPr altLang="ru" sz="2800" lang="ru">
                <a:solidFill>
                  <a:srgbClr val="000000"/>
                </a:solidFill>
              </a:rPr>
              <a:t>м</a:t>
            </a:r>
            <a:r>
              <a:rPr altLang="ru" sz="2800" lang="ru">
                <a:solidFill>
                  <a:srgbClr val="000000"/>
                </a:solidFill>
              </a:rPr>
              <a:t>е</a:t>
            </a:r>
            <a:r>
              <a:rPr altLang="ru" sz="2800" lang="ru">
                <a:solidFill>
                  <a:srgbClr val="000000"/>
                </a:solidFill>
              </a:rPr>
              <a:t>н</a:t>
            </a:r>
            <a:r>
              <a:rPr altLang="ru" sz="2800" lang="ru">
                <a:solidFill>
                  <a:srgbClr val="000000"/>
                </a:solidFill>
              </a:rPr>
              <a:t>и</a:t>
            </a:r>
            <a:r>
              <a:rPr altLang="ru" sz="2800" lang="ru">
                <a:solidFill>
                  <a:srgbClr val="000000"/>
                </a:solidFill>
              </a:rPr>
              <a:t>т</a:t>
            </a:r>
            <a:r>
              <a:rPr altLang="ru" sz="2800" lang="ru">
                <a:solidFill>
                  <a:srgbClr val="000000"/>
                </a:solidFill>
              </a:rPr>
              <a:t>ь</a:t>
            </a:r>
            <a:r>
              <a:rPr altLang="ru" sz="2800" lang="en-US">
                <a:solidFill>
                  <a:srgbClr val="000000"/>
                </a:solidFill>
              </a:rPr>
              <a:t> </a:t>
            </a:r>
            <a:r>
              <a:rPr altLang="ru" sz="2800" lang="ru">
                <a:solidFill>
                  <a:srgbClr val="000000"/>
                </a:solidFill>
              </a:rPr>
              <a:t>н</a:t>
            </a:r>
            <a:r>
              <a:rPr altLang="ru" sz="2800" lang="ru">
                <a:solidFill>
                  <a:srgbClr val="000000"/>
                </a:solidFill>
              </a:rPr>
              <a:t>и</a:t>
            </a:r>
            <a:r>
              <a:rPr altLang="ru" sz="2800" lang="ru">
                <a:solidFill>
                  <a:srgbClr val="000000"/>
                </a:solidFill>
              </a:rPr>
              <a:t>к</a:t>
            </a:r>
            <a:r>
              <a:rPr altLang="ru" sz="2800" lang="en-US">
                <a:solidFill>
                  <a:srgbClr val="000000"/>
                </a:solidFill>
              </a:rPr>
              <a:t> </a:t>
            </a:r>
            <a:r>
              <a:rPr altLang="ru" sz="2800" lang="ru">
                <a:solidFill>
                  <a:srgbClr val="000000"/>
                </a:solidFill>
              </a:rPr>
              <a:t>н</a:t>
            </a:r>
            <a:r>
              <a:rPr altLang="ru" sz="2800" lang="ru">
                <a:solidFill>
                  <a:srgbClr val="000000"/>
                </a:solidFill>
              </a:rPr>
              <a:t>а</a:t>
            </a:r>
            <a:r>
              <a:rPr altLang="ru" sz="2800" lang="ru">
                <a:solidFill>
                  <a:srgbClr val="000000"/>
                </a:solidFill>
              </a:rPr>
              <a:t>ж</a:t>
            </a:r>
            <a:r>
              <a:rPr altLang="ru" sz="2800" lang="ru">
                <a:solidFill>
                  <a:srgbClr val="000000"/>
                </a:solidFill>
              </a:rPr>
              <a:t>м</a:t>
            </a:r>
            <a:r>
              <a:rPr altLang="ru" sz="2800" lang="ru">
                <a:solidFill>
                  <a:srgbClr val="000000"/>
                </a:solidFill>
              </a:rPr>
              <a:t>и</a:t>
            </a:r>
            <a:r>
              <a:rPr altLang="ru" sz="2800" lang="ru">
                <a:solidFill>
                  <a:srgbClr val="000000"/>
                </a:solidFill>
              </a:rPr>
              <a:t>т</a:t>
            </a:r>
            <a:r>
              <a:rPr altLang="ru" sz="2800" lang="ru">
                <a:solidFill>
                  <a:srgbClr val="000000"/>
                </a:solidFill>
              </a:rPr>
              <a:t>е</a:t>
            </a:r>
            <a:r>
              <a:rPr altLang="ru" sz="2800" lang="en-US">
                <a:solidFill>
                  <a:srgbClr val="000000"/>
                </a:solidFill>
              </a:rPr>
              <a:t> </a:t>
            </a:r>
            <a:r>
              <a:rPr altLang="ru" sz="2800" lang="ru">
                <a:solidFill>
                  <a:srgbClr val="000000"/>
                </a:solidFill>
              </a:rPr>
              <a:t>н</a:t>
            </a:r>
            <a:r>
              <a:rPr altLang="ru" sz="2800" lang="ru">
                <a:solidFill>
                  <a:srgbClr val="000000"/>
                </a:solidFill>
              </a:rPr>
              <a:t>а</a:t>
            </a:r>
            <a:r>
              <a:rPr altLang="ru" sz="2800" lang="en-US">
                <a:solidFill>
                  <a:srgbClr val="000000"/>
                </a:solidFill>
              </a:rPr>
              <a:t> </a:t>
            </a:r>
            <a:r>
              <a:rPr altLang="ru" sz="2800" lang="ru">
                <a:solidFill>
                  <a:srgbClr val="000000"/>
                </a:solidFill>
              </a:rPr>
              <a:t>н</a:t>
            </a:r>
            <a:r>
              <a:rPr altLang="ru" sz="2800" lang="ru">
                <a:solidFill>
                  <a:srgbClr val="000000"/>
                </a:solidFill>
              </a:rPr>
              <a:t>и</a:t>
            </a:r>
            <a:r>
              <a:rPr altLang="ru" sz="2800" lang="ru">
                <a:solidFill>
                  <a:srgbClr val="000000"/>
                </a:solidFill>
              </a:rPr>
              <a:t>к</a:t>
            </a:r>
            <a:endParaRPr sz="2800" lang="ru-RU">
              <a:solidFill>
                <a:srgbClr val="000000"/>
              </a:solidFill>
            </a:endParaRPr>
          </a:p>
          <a:p>
            <a:pPr indent="-457200" marL="457200">
              <a:buFont typeface="Arial"/>
              <a:buChar char="•"/>
            </a:pPr>
            <a:r>
              <a:rPr altLang="ru" sz="2800" lang="ru">
                <a:solidFill>
                  <a:srgbClr val="000000"/>
                </a:solidFill>
              </a:rPr>
              <a:t>Ч</a:t>
            </a:r>
            <a:r>
              <a:rPr altLang="ru" sz="2800" lang="ru">
                <a:solidFill>
                  <a:srgbClr val="000000"/>
                </a:solidFill>
              </a:rPr>
              <a:t>т</a:t>
            </a:r>
            <a:r>
              <a:rPr altLang="ru" sz="2800" lang="ru">
                <a:solidFill>
                  <a:srgbClr val="000000"/>
                </a:solidFill>
              </a:rPr>
              <a:t>о</a:t>
            </a:r>
            <a:r>
              <a:rPr altLang="ru" sz="2800" lang="ru">
                <a:solidFill>
                  <a:srgbClr val="000000"/>
                </a:solidFill>
              </a:rPr>
              <a:t>б</a:t>
            </a:r>
            <a:r>
              <a:rPr altLang="ru" sz="2800" lang="ru">
                <a:solidFill>
                  <a:srgbClr val="000000"/>
                </a:solidFill>
              </a:rPr>
              <a:t>ы</a:t>
            </a:r>
            <a:r>
              <a:rPr altLang="ru" sz="2800" lang="en-US">
                <a:solidFill>
                  <a:srgbClr val="000000"/>
                </a:solidFill>
              </a:rPr>
              <a:t> </a:t>
            </a:r>
            <a:r>
              <a:rPr altLang="ru" sz="2800" lang="ru">
                <a:solidFill>
                  <a:srgbClr val="000000"/>
                </a:solidFill>
              </a:rPr>
              <a:t>п</a:t>
            </a:r>
            <a:r>
              <a:rPr altLang="ru" sz="2800" lang="ru">
                <a:solidFill>
                  <a:srgbClr val="000000"/>
                </a:solidFill>
              </a:rPr>
              <a:t>р</a:t>
            </a:r>
            <a:r>
              <a:rPr altLang="ru" sz="2800" lang="ru">
                <a:solidFill>
                  <a:srgbClr val="000000"/>
                </a:solidFill>
              </a:rPr>
              <a:t>о</a:t>
            </a:r>
            <a:r>
              <a:rPr altLang="ru" sz="2800" lang="ru">
                <a:solidFill>
                  <a:srgbClr val="000000"/>
                </a:solidFill>
              </a:rPr>
              <a:t>й</a:t>
            </a:r>
            <a:r>
              <a:rPr altLang="ru" sz="2800" lang="ru">
                <a:solidFill>
                  <a:srgbClr val="000000"/>
                </a:solidFill>
              </a:rPr>
              <a:t>т</a:t>
            </a:r>
            <a:r>
              <a:rPr altLang="ru" sz="2800" lang="ru">
                <a:solidFill>
                  <a:srgbClr val="000000"/>
                </a:solidFill>
              </a:rPr>
              <a:t>и</a:t>
            </a:r>
            <a:r>
              <a:rPr altLang="ru" sz="2800" lang="en-US">
                <a:solidFill>
                  <a:srgbClr val="000000"/>
                </a:solidFill>
              </a:rPr>
              <a:t> </a:t>
            </a:r>
            <a:r>
              <a:rPr altLang="ru" sz="2800" lang="en-US">
                <a:solidFill>
                  <a:srgbClr val="000000"/>
                </a:solidFill>
              </a:rPr>
              <a:t>*</a:t>
            </a:r>
            <a:r>
              <a:rPr altLang="ru" sz="2800" lang="en-US">
                <a:solidFill>
                  <a:srgbClr val="000000"/>
                </a:solidFill>
              </a:rPr>
              <a:t>*</a:t>
            </a:r>
            <a:r>
              <a:rPr altLang="ru" sz="2800" lang="en-US">
                <a:solidFill>
                  <a:srgbClr val="000000"/>
                </a:solidFill>
              </a:rPr>
              <a:t>*</a:t>
            </a:r>
            <a:r>
              <a:rPr altLang="ru" sz="2800" lang="en-US">
                <a:solidFill>
                  <a:srgbClr val="000000"/>
                </a:solidFill>
              </a:rPr>
              <a:t>*</a:t>
            </a:r>
            <a:r>
              <a:rPr altLang="ru" sz="2800" lang="en-US">
                <a:solidFill>
                  <a:srgbClr val="000000"/>
                </a:solidFill>
              </a:rPr>
              <a:t>*</a:t>
            </a:r>
            <a:r>
              <a:rPr altLang="ru" sz="2800" lang="en-US">
                <a:solidFill>
                  <a:srgbClr val="000000"/>
                </a:solidFill>
              </a:rPr>
              <a:t>*</a:t>
            </a:r>
            <a:r>
              <a:rPr altLang="ru" sz="2800" lang="en-US">
                <a:solidFill>
                  <a:srgbClr val="000000"/>
                </a:solidFill>
              </a:rPr>
              <a:t>*</a:t>
            </a:r>
            <a:r>
              <a:rPr altLang="ru" sz="2800" lang="en-US">
                <a:solidFill>
                  <a:srgbClr val="000000"/>
                </a:solidFill>
              </a:rPr>
              <a:t>*</a:t>
            </a:r>
            <a:r>
              <a:rPr altLang="ru" sz="2800" lang="en-US">
                <a:solidFill>
                  <a:srgbClr val="000000"/>
                </a:solidFill>
              </a:rPr>
              <a:t> </a:t>
            </a:r>
            <a:r>
              <a:rPr altLang="ru" sz="2800" lang="ru">
                <a:solidFill>
                  <a:srgbClr val="000000"/>
                </a:solidFill>
              </a:rPr>
              <a:t>н</a:t>
            </a:r>
            <a:r>
              <a:rPr altLang="ru" sz="2800" lang="ru">
                <a:solidFill>
                  <a:srgbClr val="000000"/>
                </a:solidFill>
              </a:rPr>
              <a:t>у</a:t>
            </a:r>
            <a:r>
              <a:rPr altLang="ru" sz="2800" lang="ru">
                <a:solidFill>
                  <a:srgbClr val="000000"/>
                </a:solidFill>
              </a:rPr>
              <a:t>ж</a:t>
            </a:r>
            <a:r>
              <a:rPr altLang="ru" sz="2800" lang="ru">
                <a:solidFill>
                  <a:srgbClr val="000000"/>
                </a:solidFill>
              </a:rPr>
              <a:t>н</a:t>
            </a:r>
            <a:r>
              <a:rPr altLang="ru" sz="2800" lang="ru">
                <a:solidFill>
                  <a:srgbClr val="000000"/>
                </a:solidFill>
              </a:rPr>
              <a:t>о</a:t>
            </a:r>
            <a:r>
              <a:rPr altLang="ru" sz="2800" lang="en-US">
                <a:solidFill>
                  <a:srgbClr val="000000"/>
                </a:solidFill>
              </a:rPr>
              <a:t> </a:t>
            </a:r>
            <a:r>
              <a:rPr altLang="ru" sz="2800" lang="ru">
                <a:solidFill>
                  <a:srgbClr val="000000"/>
                </a:solidFill>
              </a:rPr>
              <a:t>п</a:t>
            </a:r>
            <a:r>
              <a:rPr altLang="ru" sz="2800" lang="ru">
                <a:solidFill>
                  <a:srgbClr val="000000"/>
                </a:solidFill>
              </a:rPr>
              <a:t>р</a:t>
            </a:r>
            <a:r>
              <a:rPr altLang="ru" sz="2800" lang="ru">
                <a:solidFill>
                  <a:srgbClr val="000000"/>
                </a:solidFill>
              </a:rPr>
              <a:t>о</a:t>
            </a:r>
            <a:r>
              <a:rPr altLang="ru" sz="2800" lang="ru">
                <a:solidFill>
                  <a:srgbClr val="000000"/>
                </a:solidFill>
              </a:rPr>
              <a:t>й</a:t>
            </a:r>
            <a:r>
              <a:rPr altLang="ru" sz="2800" lang="ru">
                <a:solidFill>
                  <a:srgbClr val="000000"/>
                </a:solidFill>
              </a:rPr>
              <a:t>т</a:t>
            </a:r>
            <a:r>
              <a:rPr altLang="ru" sz="2800" lang="ru">
                <a:solidFill>
                  <a:srgbClr val="000000"/>
                </a:solidFill>
              </a:rPr>
              <a:t>и</a:t>
            </a:r>
            <a:r>
              <a:rPr altLang="ru" sz="2800" lang="en-US">
                <a:solidFill>
                  <a:srgbClr val="000000"/>
                </a:solidFill>
              </a:rPr>
              <a:t> </a:t>
            </a:r>
            <a:r>
              <a:rPr altLang="ru" sz="2800" lang="en-US">
                <a:solidFill>
                  <a:srgbClr val="000000"/>
                </a:solidFill>
              </a:rPr>
              <a:t>*</a:t>
            </a:r>
            <a:r>
              <a:rPr altLang="ru" sz="2800" lang="en-US">
                <a:solidFill>
                  <a:srgbClr val="000000"/>
                </a:solidFill>
              </a:rPr>
              <a:t>*</a:t>
            </a:r>
            <a:r>
              <a:rPr altLang="ru" sz="2800" lang="en-US">
                <a:solidFill>
                  <a:srgbClr val="000000"/>
                </a:solidFill>
              </a:rPr>
              <a:t>*</a:t>
            </a:r>
            <a:r>
              <a:rPr altLang="ru" sz="2800" lang="en-US">
                <a:solidFill>
                  <a:srgbClr val="000000"/>
                </a:solidFill>
              </a:rPr>
              <a:t>*</a:t>
            </a:r>
            <a:r>
              <a:rPr altLang="ru" sz="2800" lang="en-US">
                <a:solidFill>
                  <a:srgbClr val="000000"/>
                </a:solidFill>
              </a:rPr>
              <a:t>*</a:t>
            </a:r>
            <a:r>
              <a:rPr altLang="ru" sz="2800" lang="en-US">
                <a:solidFill>
                  <a:srgbClr val="000000"/>
                </a:solidFill>
              </a:rPr>
              <a:t>*</a:t>
            </a:r>
            <a:r>
              <a:rPr altLang="ru" sz="2800" lang="en-US">
                <a:solidFill>
                  <a:srgbClr val="000000"/>
                </a:solidFill>
              </a:rPr>
              <a:t>*</a:t>
            </a:r>
            <a:endParaRPr sz="2800" lang="ru-RU">
              <a:solidFill>
                <a:srgbClr val="000000"/>
              </a:solidFill>
            </a:endParaRPr>
          </a:p>
          <a:p>
            <a:pPr indent="-457200" marL="457200">
              <a:buFont typeface="Arial"/>
              <a:buChar char="•"/>
            </a:pPr>
            <a:r>
              <a:rPr altLang="ru" sz="2800" lang="ru">
                <a:solidFill>
                  <a:srgbClr val="000000"/>
                </a:solidFill>
              </a:rPr>
              <a:t>А</a:t>
            </a:r>
            <a:r>
              <a:rPr altLang="ru" sz="2800" lang="ru">
                <a:solidFill>
                  <a:srgbClr val="000000"/>
                </a:solidFill>
              </a:rPr>
              <a:t>в</a:t>
            </a:r>
            <a:r>
              <a:rPr altLang="ru" sz="2800" lang="ru">
                <a:solidFill>
                  <a:srgbClr val="000000"/>
                </a:solidFill>
              </a:rPr>
              <a:t>т</a:t>
            </a:r>
            <a:r>
              <a:rPr altLang="ru" sz="2800" lang="ru">
                <a:solidFill>
                  <a:srgbClr val="000000"/>
                </a:solidFill>
              </a:rPr>
              <a:t>о</a:t>
            </a:r>
            <a:r>
              <a:rPr altLang="ru" sz="2800" lang="ru">
                <a:solidFill>
                  <a:srgbClr val="000000"/>
                </a:solidFill>
              </a:rPr>
              <a:t>р</a:t>
            </a:r>
            <a:r>
              <a:rPr altLang="ru" sz="2800" lang="en-US">
                <a:solidFill>
                  <a:srgbClr val="000000"/>
                </a:solidFill>
              </a:rPr>
              <a:t> </a:t>
            </a:r>
            <a:r>
              <a:rPr altLang="ru" sz="2800" lang="ru">
                <a:solidFill>
                  <a:srgbClr val="000000"/>
                </a:solidFill>
              </a:rPr>
              <a:t>м</a:t>
            </a:r>
            <a:r>
              <a:rPr altLang="ru" sz="2800" lang="ru">
                <a:solidFill>
                  <a:srgbClr val="000000"/>
                </a:solidFill>
              </a:rPr>
              <a:t>у</a:t>
            </a:r>
            <a:r>
              <a:rPr altLang="ru" sz="2800" lang="ru">
                <a:solidFill>
                  <a:srgbClr val="000000"/>
                </a:solidFill>
              </a:rPr>
              <a:t>з</a:t>
            </a:r>
            <a:r>
              <a:rPr altLang="ru" sz="2800" lang="ru">
                <a:solidFill>
                  <a:srgbClr val="000000"/>
                </a:solidFill>
              </a:rPr>
              <a:t>ы</a:t>
            </a:r>
            <a:r>
              <a:rPr altLang="ru" sz="2800" lang="ru">
                <a:solidFill>
                  <a:srgbClr val="000000"/>
                </a:solidFill>
              </a:rPr>
              <a:t>к</a:t>
            </a:r>
            <a:r>
              <a:rPr altLang="ru" sz="2800" lang="ru">
                <a:solidFill>
                  <a:srgbClr val="000000"/>
                </a:solidFill>
              </a:rPr>
              <a:t>и</a:t>
            </a:r>
            <a:r>
              <a:rPr altLang="ru" sz="2800" lang="en-US">
                <a:solidFill>
                  <a:srgbClr val="000000"/>
                </a:solidFill>
              </a:rPr>
              <a:t>:</a:t>
            </a:r>
            <a:r>
              <a:rPr altLang="ru" sz="2800" lang="en-US">
                <a:solidFill>
                  <a:srgbClr val="000000"/>
                </a:solidFill>
              </a:rPr>
              <a:t> </a:t>
            </a:r>
            <a:r>
              <a:rPr altLang="ru" sz="2800" lang="en-US">
                <a:solidFill>
                  <a:srgbClr val="000000"/>
                </a:solidFill>
              </a:rPr>
              <a:t>c</a:t>
            </a:r>
            <a:r>
              <a:rPr altLang="ru" sz="2800" lang="en-US">
                <a:solidFill>
                  <a:srgbClr val="000000"/>
                </a:solidFill>
              </a:rPr>
              <a:t>4</a:t>
            </a:r>
            <a:r>
              <a:rPr altLang="ru" sz="2800" lang="en-US">
                <a:solidFill>
                  <a:srgbClr val="000000"/>
                </a:solidFill>
              </a:rPr>
              <a:t>1</a:t>
            </a:r>
            <a:r>
              <a:rPr altLang="ru" sz="2800" lang="en-US">
                <a:solidFill>
                  <a:srgbClr val="000000"/>
                </a:solidFill>
              </a:rPr>
              <a:t>8</a:t>
            </a:r>
            <a:endParaRPr sz="2800" lang="ru-RU">
              <a:solidFill>
                <a:srgbClr val="000000"/>
              </a:solidFill>
            </a:endParaRPr>
          </a:p>
          <a:p>
            <a:pPr indent="-457200" marL="457200">
              <a:buFont typeface="Arial"/>
              <a:buChar char="•"/>
            </a:pPr>
            <a:r>
              <a:rPr altLang="ru" sz="2800" lang="ru">
                <a:solidFill>
                  <a:srgbClr val="000000"/>
                </a:solidFill>
              </a:rPr>
              <a:t>А</a:t>
            </a:r>
            <a:r>
              <a:rPr altLang="ru" sz="2800" lang="ru">
                <a:solidFill>
                  <a:srgbClr val="000000"/>
                </a:solidFill>
              </a:rPr>
              <a:t>в</a:t>
            </a:r>
            <a:r>
              <a:rPr altLang="ru" sz="2800" lang="ru">
                <a:solidFill>
                  <a:srgbClr val="000000"/>
                </a:solidFill>
              </a:rPr>
              <a:t>т</a:t>
            </a:r>
            <a:r>
              <a:rPr altLang="ru" sz="2800" lang="ru">
                <a:solidFill>
                  <a:srgbClr val="000000"/>
                </a:solidFill>
              </a:rPr>
              <a:t>о</a:t>
            </a:r>
            <a:r>
              <a:rPr altLang="ru" sz="2800" lang="ru">
                <a:solidFill>
                  <a:srgbClr val="000000"/>
                </a:solidFill>
              </a:rPr>
              <a:t>р</a:t>
            </a:r>
            <a:r>
              <a:rPr altLang="ru" sz="2800" lang="en-US">
                <a:solidFill>
                  <a:srgbClr val="000000"/>
                </a:solidFill>
              </a:rPr>
              <a:t> </a:t>
            </a:r>
            <a:r>
              <a:rPr altLang="ru" sz="2800" lang="ru">
                <a:solidFill>
                  <a:srgbClr val="000000"/>
                </a:solidFill>
              </a:rPr>
              <a:t>и</a:t>
            </a:r>
            <a:r>
              <a:rPr altLang="ru" sz="2800" lang="ru">
                <a:solidFill>
                  <a:srgbClr val="000000"/>
                </a:solidFill>
              </a:rPr>
              <a:t>г</a:t>
            </a:r>
            <a:r>
              <a:rPr altLang="ru" sz="2800" lang="ru">
                <a:solidFill>
                  <a:srgbClr val="000000"/>
                </a:solidFill>
              </a:rPr>
              <a:t>р</a:t>
            </a:r>
            <a:r>
              <a:rPr altLang="ru" sz="2800" lang="ru">
                <a:solidFill>
                  <a:srgbClr val="000000"/>
                </a:solidFill>
              </a:rPr>
              <a:t>ы</a:t>
            </a:r>
            <a:r>
              <a:rPr altLang="ru" sz="2800" lang="en-US">
                <a:solidFill>
                  <a:srgbClr val="000000"/>
                </a:solidFill>
              </a:rPr>
              <a:t>:</a:t>
            </a:r>
            <a:r>
              <a:rPr altLang="ru" sz="2800" lang="en-US">
                <a:solidFill>
                  <a:srgbClr val="000000"/>
                </a:solidFill>
              </a:rPr>
              <a:t> </a:t>
            </a:r>
            <a:r>
              <a:rPr altLang="ru" sz="2800" lang="en-US">
                <a:solidFill>
                  <a:srgbClr val="000000"/>
                </a:solidFill>
              </a:rPr>
              <a:t>K</a:t>
            </a:r>
            <a:r>
              <a:rPr altLang="ru" sz="2800" lang="en-US">
                <a:solidFill>
                  <a:srgbClr val="000000"/>
                </a:solidFill>
              </a:rPr>
              <a:t>e</a:t>
            </a:r>
            <a:r>
              <a:rPr altLang="ru" sz="2800" lang="en-US">
                <a:solidFill>
                  <a:srgbClr val="000000"/>
                </a:solidFill>
              </a:rPr>
              <a:t>s</a:t>
            </a:r>
            <a:r>
              <a:rPr altLang="ru" sz="2800" lang="en-US">
                <a:solidFill>
                  <a:srgbClr val="000000"/>
                </a:solidFill>
              </a:rPr>
              <a:t>A</a:t>
            </a:r>
            <a:r>
              <a:rPr altLang="ru" sz="2800" lang="en-US">
                <a:solidFill>
                  <a:srgbClr val="000000"/>
                </a:solidFill>
              </a:rPr>
              <a:t>l</a:t>
            </a:r>
            <a:r>
              <a:rPr altLang="ru" sz="2800" lang="en-US">
                <a:solidFill>
                  <a:srgbClr val="000000"/>
                </a:solidFill>
              </a:rPr>
              <a:t>o</a:t>
            </a:r>
            <a:r>
              <a:rPr altLang="ru" sz="2800" lang="en-US">
                <a:solidFill>
                  <a:srgbClr val="000000"/>
                </a:solidFill>
              </a:rPr>
              <a:t>v</a:t>
            </a:r>
            <a:r>
              <a:rPr altLang="ru" sz="2800" lang="en-US">
                <a:solidFill>
                  <a:srgbClr val="000000"/>
                </a:solidFill>
              </a:rPr>
              <a:t> </a:t>
            </a:r>
            <a:r>
              <a:rPr altLang="ru" sz="2800" lang="en-US">
                <a:solidFill>
                  <a:srgbClr val="000000"/>
                </a:solidFill>
              </a:rPr>
              <a:t>c</a:t>
            </a:r>
            <a:r>
              <a:rPr altLang="ru" sz="2800" lang="en-US">
                <a:solidFill>
                  <a:srgbClr val="000000"/>
                </a:solidFill>
              </a:rPr>
              <a:t>o</a:t>
            </a:r>
            <a:r>
              <a:rPr altLang="ru" sz="2800" lang="en-US">
                <a:solidFill>
                  <a:srgbClr val="000000"/>
                </a:solidFill>
              </a:rPr>
              <a:t>r</a:t>
            </a:r>
            <a:r>
              <a:rPr altLang="ru" sz="2800" lang="en-US">
                <a:solidFill>
                  <a:srgbClr val="000000"/>
                </a:solidFill>
              </a:rPr>
              <a:t>p</a:t>
            </a:r>
            <a:r>
              <a:rPr altLang="ru" sz="2800" lang="en-US">
                <a:solidFill>
                  <a:srgbClr val="000000"/>
                </a:solidFill>
              </a:rPr>
              <a:t>.</a:t>
            </a:r>
            <a:endParaRPr sz="2800" lang="ru-RU">
              <a:solidFill>
                <a:srgbClr val="000000"/>
              </a:solidFill>
            </a:endParaRPr>
          </a:p>
        </p:txBody>
      </p:sp>
      <p:sp>
        <p:nvSpPr>
          <p:cNvPr id="1048602" name=""/>
          <p:cNvSpPr txBox="1"/>
          <p:nvPr/>
        </p:nvSpPr>
        <p:spPr>
          <a:xfrm>
            <a:off x="2939229" y="2073148"/>
            <a:ext cx="4000000" cy="688340"/>
          </a:xfrm>
          <a:prstGeom prst="rect"/>
        </p:spPr>
        <p:txBody>
          <a:bodyPr rtlCol="0" wrap="square">
            <a:spAutoFit/>
          </a:bodyPr>
          <a:p>
            <a:pPr lvl="0"/>
            <a:r>
              <a:rPr b="1" sz="4000" lang="ru">
                <a:solidFill>
                  <a:srgbClr val="000000"/>
                </a:solidFill>
              </a:rPr>
              <a:t>С</a:t>
            </a:r>
            <a:r>
              <a:rPr b="1" sz="4000" lang="ru">
                <a:solidFill>
                  <a:srgbClr val="000000"/>
                </a:solidFill>
              </a:rPr>
              <a:t>п</a:t>
            </a:r>
            <a:r>
              <a:rPr b="1" sz="4000" lang="ru">
                <a:solidFill>
                  <a:srgbClr val="000000"/>
                </a:solidFill>
              </a:rPr>
              <a:t>р</a:t>
            </a:r>
            <a:r>
              <a:rPr b="1" sz="4000" lang="ru">
                <a:solidFill>
                  <a:srgbClr val="000000"/>
                </a:solidFill>
              </a:rPr>
              <a:t>а</a:t>
            </a:r>
            <a:r>
              <a:rPr b="1" sz="4000" lang="ru">
                <a:solidFill>
                  <a:srgbClr val="000000"/>
                </a:solidFill>
              </a:rPr>
              <a:t>в</a:t>
            </a:r>
            <a:r>
              <a:rPr b="1" sz="4000" lang="ru">
                <a:solidFill>
                  <a:srgbClr val="000000"/>
                </a:solidFill>
              </a:rPr>
              <a:t>к</a:t>
            </a:r>
            <a:r>
              <a:rPr b="1" sz="4000" lang="ru">
                <a:solidFill>
                  <a:srgbClr val="000000"/>
                </a:solidFill>
              </a:rPr>
              <a:t>а</a:t>
            </a:r>
            <a:endParaRPr sz="2800" lang="ru-RU">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77" name=""/>
          <p:cNvSpPr txBox="1"/>
          <p:nvPr/>
        </p:nvSpPr>
        <p:spPr>
          <a:xfrm>
            <a:off x="2859602" y="6171311"/>
            <a:ext cx="4000000" cy="510540"/>
          </a:xfrm>
          <a:prstGeom prst="rect"/>
        </p:spPr>
        <p:txBody>
          <a:bodyPr rtlCol="0" wrap="square">
            <a:spAutoFit/>
          </a:bodyPr>
          <a:p>
            <a:r>
              <a:rPr sz="2800" lang="ru">
                <a:solidFill>
                  <a:srgbClr val="000000"/>
                </a:solidFill>
                <a:hlinkClick r:id="rId1" action="ppaction://hlinksldjump"/>
              </a:rPr>
              <a:t>В</a:t>
            </a:r>
            <a:r>
              <a:rPr sz="2800" lang="ru">
                <a:solidFill>
                  <a:srgbClr val="000000"/>
                </a:solidFill>
                <a:hlinkClick r:id="rId1" action="ppaction://hlinksldjump"/>
              </a:rPr>
              <a:t>ы</a:t>
            </a:r>
            <a:r>
              <a:rPr sz="2800" lang="ru">
                <a:solidFill>
                  <a:srgbClr val="000000"/>
                </a:solidFill>
                <a:hlinkClick r:id="rId1" action="ppaction://hlinksldjump"/>
              </a:rPr>
              <a:t>й</a:t>
            </a:r>
            <a:r>
              <a:rPr sz="2800" lang="ru">
                <a:solidFill>
                  <a:srgbClr val="000000"/>
                </a:solidFill>
                <a:hlinkClick r:id="rId1" action="ppaction://hlinksldjump"/>
              </a:rPr>
              <a:t>т</a:t>
            </a:r>
            <a:r>
              <a:rPr sz="2800" lang="ru">
                <a:solidFill>
                  <a:srgbClr val="000000"/>
                </a:solidFill>
                <a:hlinkClick r:id="rId1" action="ppaction://hlinksldjump"/>
              </a:rPr>
              <a:t>и</a:t>
            </a:r>
            <a:r>
              <a:rPr altLang="ru" sz="2800" lang="en-US">
                <a:solidFill>
                  <a:srgbClr val="000000"/>
                </a:solidFill>
                <a:hlinkClick r:id="rId1" action="ppaction://hlinksldjump"/>
              </a:rPr>
              <a:t> </a:t>
            </a:r>
            <a:r>
              <a:rPr altLang="ru" sz="2800" lang="ru">
                <a:solidFill>
                  <a:srgbClr val="000000"/>
                </a:solidFill>
                <a:hlinkClick r:id="rId1" action="ppaction://hlinksldjump"/>
              </a:rPr>
              <a:t>и</a:t>
            </a:r>
            <a:r>
              <a:rPr altLang="ru" sz="2800" lang="ru">
                <a:solidFill>
                  <a:srgbClr val="000000"/>
                </a:solidFill>
                <a:hlinkClick r:id="rId1" action="ppaction://hlinksldjump"/>
              </a:rPr>
              <a:t>з</a:t>
            </a:r>
            <a:r>
              <a:rPr altLang="ru" sz="2800" lang="en-US">
                <a:solidFill>
                  <a:srgbClr val="000000"/>
                </a:solidFill>
                <a:hlinkClick r:id="rId1" action="ppaction://hlinksldjump"/>
              </a:rPr>
              <a:t> </a:t>
            </a:r>
            <a:r>
              <a:rPr altLang="ru" sz="2800" lang="ru">
                <a:solidFill>
                  <a:srgbClr val="000000"/>
                </a:solidFill>
                <a:hlinkClick r:id="rId1" action="ppaction://hlinksldjump"/>
              </a:rPr>
              <a:t>н</a:t>
            </a:r>
            <a:r>
              <a:rPr altLang="ru" sz="2800" lang="ru">
                <a:solidFill>
                  <a:srgbClr val="000000"/>
                </a:solidFill>
                <a:hlinkClick r:id="rId1" action="ppaction://hlinksldjump"/>
              </a:rPr>
              <a:t>а</a:t>
            </a:r>
            <a:r>
              <a:rPr altLang="ru" sz="2800" lang="ru">
                <a:solidFill>
                  <a:srgbClr val="000000"/>
                </a:solidFill>
                <a:hlinkClick r:id="rId1" action="ppaction://hlinksldjump"/>
              </a:rPr>
              <a:t>с</a:t>
            </a:r>
            <a:r>
              <a:rPr altLang="ru" sz="2800" lang="ru">
                <a:solidFill>
                  <a:srgbClr val="000000"/>
                </a:solidFill>
                <a:hlinkClick r:id="rId1" action="ppaction://hlinksldjump"/>
              </a:rPr>
              <a:t>т</a:t>
            </a:r>
            <a:r>
              <a:rPr altLang="ru" sz="2800" lang="ru">
                <a:solidFill>
                  <a:srgbClr val="000000"/>
                </a:solidFill>
                <a:hlinkClick r:id="rId1" action="ppaction://hlinksldjump"/>
              </a:rPr>
              <a:t>р</a:t>
            </a:r>
            <a:r>
              <a:rPr altLang="ru" sz="2800" lang="ru">
                <a:solidFill>
                  <a:srgbClr val="000000"/>
                </a:solidFill>
                <a:hlinkClick r:id="rId1" action="ppaction://hlinksldjump"/>
              </a:rPr>
              <a:t>о</a:t>
            </a:r>
            <a:r>
              <a:rPr altLang="ru" sz="2800" lang="ru">
                <a:solidFill>
                  <a:srgbClr val="000000"/>
                </a:solidFill>
                <a:hlinkClick r:id="rId1" action="ppaction://hlinksldjump"/>
              </a:rPr>
              <a:t>е</a:t>
            </a:r>
            <a:r>
              <a:rPr altLang="ru" sz="2800" lang="ru">
                <a:solidFill>
                  <a:srgbClr val="000000"/>
                </a:solidFill>
                <a:hlinkClick r:id="rId1" action="ppaction://hlinksldjump"/>
              </a:rPr>
              <a:t>к</a:t>
            </a:r>
            <a:endParaRPr sz="2800" lang="ru-RU">
              <a:solidFill>
                <a:srgbClr val="000000"/>
              </a:solidFill>
            </a:endParaRPr>
          </a:p>
        </p:txBody>
      </p:sp>
      <p:sp>
        <p:nvSpPr>
          <p:cNvPr id="1048678" name=""/>
          <p:cNvSpPr txBox="1"/>
          <p:nvPr/>
        </p:nvSpPr>
        <p:spPr>
          <a:xfrm>
            <a:off x="28208" y="0"/>
            <a:ext cx="1012101" cy="142240"/>
          </a:xfrm>
          <a:prstGeom prst="rect"/>
        </p:spPr>
        <p:txBody>
          <a:bodyPr rtlCol="0" wrap="square">
            <a:spAutoFit/>
          </a:bodyPr>
          <a:p>
            <a:r>
              <a:rPr altLang="ru" sz="200" lang="en-US">
                <a:solidFill>
                  <a:srgbClr val="000000"/>
                </a:solidFill>
                <a:hlinkClick r:id="rId2" action="ppaction://hlinksldjump"/>
              </a:rPr>
              <a:t>A</a:t>
            </a:r>
            <a:r>
              <a:rPr altLang="ru" sz="200" lang="en-US">
                <a:solidFill>
                  <a:srgbClr val="000000"/>
                </a:solidFill>
                <a:hlinkClick r:id="rId2" action="ppaction://hlinksldjump"/>
              </a:rPr>
              <a:t>l</a:t>
            </a:r>
            <a:r>
              <a:rPr altLang="ru" sz="200" lang="en-US">
                <a:solidFill>
                  <a:srgbClr val="000000"/>
                </a:solidFill>
                <a:hlinkClick r:id="rId2" action="ppaction://hlinksldjump"/>
              </a:rPr>
              <a:t>l</a:t>
            </a:r>
            <a:r>
              <a:rPr altLang="ru" sz="200" lang="en-US">
                <a:solidFill>
                  <a:srgbClr val="000000"/>
                </a:solidFill>
                <a:hlinkClick r:id="rId2" action="ppaction://hlinksldjump"/>
              </a:rPr>
              <a:t>o</a:t>
            </a:r>
            <a:r>
              <a:rPr altLang="ru" sz="200" lang="en-US">
                <a:solidFill>
                  <a:srgbClr val="000000"/>
                </a:solidFill>
                <a:hlinkClick r:id="rId2" action="ppaction://hlinksldjump"/>
              </a:rPr>
              <a:t>w</a:t>
            </a:r>
            <a:r>
              <a:rPr altLang="ru" sz="200" lang="en-US">
                <a:solidFill>
                  <a:srgbClr val="000000"/>
                </a:solidFill>
                <a:hlinkClick r:id="rId2" action="ppaction://hlinksldjump"/>
              </a:rPr>
              <a:t> </a:t>
            </a:r>
            <a:r>
              <a:rPr altLang="ru" sz="200" lang="en-US">
                <a:solidFill>
                  <a:srgbClr val="000000"/>
                </a:solidFill>
                <a:hlinkClick r:id="rId2" action="ppaction://hlinksldjump"/>
              </a:rPr>
              <a:t>b</a:t>
            </a:r>
            <a:r>
              <a:rPr altLang="ru" sz="200" lang="en-US">
                <a:solidFill>
                  <a:srgbClr val="000000"/>
                </a:solidFill>
                <a:hlinkClick r:id="rId2" action="ppaction://hlinksldjump"/>
              </a:rPr>
              <a:t>a</a:t>
            </a:r>
            <a:r>
              <a:rPr altLang="ru" sz="200" lang="en-US">
                <a:solidFill>
                  <a:srgbClr val="000000"/>
                </a:solidFill>
                <a:hlinkClick r:id="rId2" action="ppaction://hlinksldjump"/>
              </a:rPr>
              <a:t>c</a:t>
            </a:r>
            <a:r>
              <a:rPr altLang="ru" sz="200" lang="en-US">
                <a:solidFill>
                  <a:srgbClr val="000000"/>
                </a:solidFill>
                <a:hlinkClick r:id="rId2" action="ppaction://hlinksldjump"/>
              </a:rPr>
              <a:t>k</a:t>
            </a:r>
            <a:r>
              <a:rPr altLang="ru" sz="200" lang="en-US">
                <a:solidFill>
                  <a:srgbClr val="000000"/>
                </a:solidFill>
                <a:hlinkClick r:id="rId2" action="ppaction://hlinksldjump"/>
              </a:rPr>
              <a:t>r</a:t>
            </a:r>
            <a:r>
              <a:rPr altLang="ru" sz="200" lang="en-US">
                <a:solidFill>
                  <a:srgbClr val="000000"/>
                </a:solidFill>
                <a:hlinkClick r:id="rId2" action="ppaction://hlinksldjump"/>
              </a:rPr>
              <a:t>o</a:t>
            </a:r>
            <a:r>
              <a:rPr altLang="ru" sz="200" lang="en-US">
                <a:solidFill>
                  <a:srgbClr val="000000"/>
                </a:solidFill>
                <a:hlinkClick r:id="rId2" action="ppaction://hlinksldjump"/>
              </a:rPr>
              <a:t>o</a:t>
            </a:r>
            <a:r>
              <a:rPr altLang="ru" sz="200" lang="en-US">
                <a:solidFill>
                  <a:srgbClr val="000000"/>
                </a:solidFill>
                <a:hlinkClick r:id="rId2" action="ppaction://hlinksldjump"/>
              </a:rPr>
              <a:t>m</a:t>
            </a:r>
            <a:r>
              <a:rPr altLang="ru" sz="200" lang="en-US">
                <a:solidFill>
                  <a:srgbClr val="000000"/>
                </a:solidFill>
                <a:hlinkClick r:id="rId2" action="ppaction://hlinksldjump"/>
              </a:rPr>
              <a:t>s</a:t>
            </a:r>
            <a:r>
              <a:rPr altLang="ru" sz="200" lang="en-US">
                <a:solidFill>
                  <a:srgbClr val="000000"/>
                </a:solidFill>
                <a:hlinkClick r:id="rId2" action="ppaction://hlinksldjump"/>
              </a:rPr>
              <a:t> </a:t>
            </a:r>
            <a:endParaRPr sz="200" lang="ru-RU">
              <a:solidFill>
                <a:srgbClr val="000000"/>
              </a:solidFill>
            </a:endParaRPr>
          </a:p>
        </p:txBody>
      </p:sp>
      <p:sp>
        <p:nvSpPr>
          <p:cNvPr id="1048679" name=""/>
          <p:cNvSpPr txBox="1"/>
          <p:nvPr/>
        </p:nvSpPr>
        <p:spPr>
          <a:xfrm>
            <a:off x="2572000" y="3219450"/>
            <a:ext cx="4000000" cy="510540"/>
          </a:xfrm>
          <a:prstGeom prst="rect"/>
        </p:spPr>
        <p:txBody>
          <a:bodyPr rtlCol="0" wrap="square">
            <a:spAutoFit/>
          </a:bodyPr>
          <a:p>
            <a:r>
              <a:rPr sz="2800" lang="ru">
                <a:solidFill>
                  <a:srgbClr val="000000"/>
                </a:solidFill>
              </a:rPr>
              <a:t>Н</a:t>
            </a:r>
            <a:r>
              <a:rPr sz="2800" lang="ru">
                <a:solidFill>
                  <a:srgbClr val="000000"/>
                </a:solidFill>
              </a:rPr>
              <a:t>и</a:t>
            </a:r>
            <a:r>
              <a:rPr sz="2800" lang="ru">
                <a:solidFill>
                  <a:srgbClr val="000000"/>
                </a:solidFill>
              </a:rPr>
              <a:t>к</a:t>
            </a:r>
            <a:r>
              <a:rPr altLang="ru" sz="2800" lang="en-US">
                <a:solidFill>
                  <a:srgbClr val="000000"/>
                </a:solidFill>
              </a:rPr>
              <a:t>:</a:t>
            </a:r>
            <a:r>
              <a:rPr altLang="ru" sz="2800" lang="en-US">
                <a:solidFill>
                  <a:srgbClr val="000000"/>
                </a:solidFill>
              </a:rPr>
              <a:t> </a:t>
            </a:r>
            <a:r>
              <a:rPr altLang="ru" sz="2800" lang="en-US">
                <a:solidFill>
                  <a:srgbClr val="000000"/>
                </a:solidFill>
                <a:hlinkClick r:id="rId3" action="ppaction://hlinksldjump"/>
              </a:rPr>
              <a:t>K</a:t>
            </a:r>
            <a:r>
              <a:rPr altLang="ru" sz="2800" lang="en-US">
                <a:solidFill>
                  <a:srgbClr val="000000"/>
                </a:solidFill>
                <a:hlinkClick r:id="rId3" action="ppaction://hlinksldjump"/>
              </a:rPr>
              <a:t>e</a:t>
            </a:r>
            <a:r>
              <a:rPr altLang="ru" sz="2800" lang="en-US">
                <a:solidFill>
                  <a:srgbClr val="000000"/>
                </a:solidFill>
                <a:hlinkClick r:id="rId3" action="ppaction://hlinksldjump"/>
              </a:rPr>
              <a:t>c</a:t>
            </a:r>
            <a:r>
              <a:rPr altLang="ru" sz="2800" lang="en-US">
                <a:solidFill>
                  <a:srgbClr val="000000"/>
                </a:solidFill>
                <a:hlinkClick r:id="rId3" action="ppaction://hlinksldjump"/>
              </a:rPr>
              <a:t>o</a:t>
            </a:r>
            <a:r>
              <a:rPr altLang="ru" sz="2800" lang="en-US">
                <a:solidFill>
                  <a:srgbClr val="000000"/>
                </a:solidFill>
                <a:hlinkClick r:id="rId3" action="ppaction://hlinksldjump"/>
              </a:rPr>
              <a:t>B</a:t>
            </a:r>
            <a:r>
              <a:rPr altLang="ru" sz="2800" lang="en-US">
                <a:solidFill>
                  <a:srgbClr val="000000"/>
                </a:solidFill>
                <a:hlinkClick r:id="rId3" action="ppaction://hlinksldjump"/>
              </a:rPr>
              <a:t>c</a:t>
            </a:r>
            <a:r>
              <a:rPr altLang="ru" sz="2800" lang="en-US">
                <a:solidFill>
                  <a:srgbClr val="000000"/>
                </a:solidFill>
                <a:hlinkClick r:id="rId3" action="ppaction://hlinksldjump"/>
              </a:rPr>
              <a:t>T</a:t>
            </a:r>
            <a:r>
              <a:rPr altLang="ru" sz="2800" lang="en-US">
                <a:solidFill>
                  <a:srgbClr val="000000"/>
                </a:solidFill>
                <a:hlinkClick r:id="rId3" action="ppaction://hlinksldjump"/>
              </a:rPr>
              <a:t>a</a:t>
            </a:r>
            <a:r>
              <a:rPr altLang="ru" sz="2800" lang="en-US">
                <a:solidFill>
                  <a:srgbClr val="000000"/>
                </a:solidFill>
                <a:hlinkClick r:id="rId3" action="ppaction://hlinksldjump"/>
              </a:rPr>
              <a:t>B</a:t>
            </a:r>
            <a:r>
              <a:rPr altLang="ru" sz="2800" lang="en-US">
                <a:solidFill>
                  <a:srgbClr val="000000"/>
                </a:solidFill>
                <a:hlinkClick r:id="rId3" action="ppaction://hlinksldjump"/>
              </a:rPr>
              <a:t>p</a:t>
            </a:r>
            <a:r>
              <a:rPr altLang="ru" sz="2800" lang="en-US">
                <a:solidFill>
                  <a:srgbClr val="000000"/>
                </a:solidFill>
                <a:hlinkClick r:id="rId3" action="ppaction://hlinksldjump"/>
              </a:rPr>
              <a:t>o</a:t>
            </a:r>
            <a:endParaRPr sz="2800" lang="ru-RU">
              <a:solidFill>
                <a:srgbClr val="000000"/>
              </a:solidFill>
            </a:endParaRPr>
          </a:p>
        </p:txBody>
      </p:sp>
      <p:sp>
        <p:nvSpPr>
          <p:cNvPr id="1048680" name=""/>
          <p:cNvSpPr txBox="1"/>
          <p:nvPr/>
        </p:nvSpPr>
        <p:spPr>
          <a:xfrm>
            <a:off x="2041555" y="3531870"/>
            <a:ext cx="4418697" cy="396240"/>
          </a:xfrm>
          <a:prstGeom prst="rect"/>
        </p:spPr>
        <p:txBody>
          <a:bodyPr rtlCol="0" wrap="square">
            <a:spAutoFit/>
          </a:bodyPr>
          <a:p>
            <a:r>
              <a:rPr sz="2000" lang="ru">
                <a:solidFill>
                  <a:srgbClr val="000000"/>
                </a:solidFill>
              </a:rPr>
              <a:t>Н</a:t>
            </a:r>
            <a:r>
              <a:rPr sz="2000" lang="ru">
                <a:solidFill>
                  <a:srgbClr val="000000"/>
                </a:solidFill>
              </a:rPr>
              <a:t>и</a:t>
            </a:r>
            <a:r>
              <a:rPr sz="2000" lang="ru">
                <a:solidFill>
                  <a:srgbClr val="000000"/>
                </a:solidFill>
              </a:rPr>
              <a:t>к</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ж</a:t>
            </a:r>
            <a:r>
              <a:rPr altLang="ru" sz="2000" lang="ru">
                <a:solidFill>
                  <a:srgbClr val="000000"/>
                </a:solidFill>
              </a:rPr>
              <a:t>н</a:t>
            </a:r>
            <a:r>
              <a:rPr altLang="ru" sz="2000" lang="ru">
                <a:solidFill>
                  <a:srgbClr val="000000"/>
                </a:solidFill>
              </a:rPr>
              <a:t>о</a:t>
            </a:r>
            <a:r>
              <a:rPr altLang="ru" sz="2000" lang="en-US">
                <a:solidFill>
                  <a:srgbClr val="000000"/>
                </a:solidFill>
              </a:rPr>
              <a:t> </a:t>
            </a:r>
            <a:r>
              <a:rPr altLang="ru" sz="2000" lang="ru">
                <a:solidFill>
                  <a:srgbClr val="000000"/>
                </a:solidFill>
              </a:rPr>
              <a:t>и</a:t>
            </a:r>
            <a:r>
              <a:rPr altLang="ru" sz="2000" lang="ru">
                <a:solidFill>
                  <a:srgbClr val="000000"/>
                </a:solidFill>
              </a:rPr>
              <a:t>з</a:t>
            </a:r>
            <a:r>
              <a:rPr altLang="ru" sz="2000" lang="ru">
                <a:solidFill>
                  <a:srgbClr val="000000"/>
                </a:solidFill>
              </a:rPr>
              <a:t>м</a:t>
            </a:r>
            <a:r>
              <a:rPr altLang="ru" sz="2000" lang="ru">
                <a:solidFill>
                  <a:srgbClr val="000000"/>
                </a:solidFill>
              </a:rPr>
              <a:t>е</a:t>
            </a:r>
            <a:r>
              <a:rPr altLang="ru" sz="2000" lang="ru">
                <a:solidFill>
                  <a:srgbClr val="000000"/>
                </a:solidFill>
              </a:rPr>
              <a:t>н</a:t>
            </a:r>
            <a:r>
              <a:rPr altLang="ru" sz="2000" lang="ru">
                <a:solidFill>
                  <a:srgbClr val="000000"/>
                </a:solidFill>
              </a:rPr>
              <a:t>и</a:t>
            </a:r>
            <a:r>
              <a:rPr altLang="ru" sz="2000" lang="ru">
                <a:solidFill>
                  <a:srgbClr val="000000"/>
                </a:solidFill>
              </a:rPr>
              <a:t>т</a:t>
            </a:r>
            <a:r>
              <a:rPr altLang="ru" sz="2000" lang="ru">
                <a:solidFill>
                  <a:srgbClr val="000000"/>
                </a:solidFill>
              </a:rPr>
              <a:t>ь</a:t>
            </a:r>
            <a:r>
              <a:rPr altLang="ru" sz="2000" lang="en-US">
                <a:solidFill>
                  <a:srgbClr val="000000"/>
                </a:solidFill>
              </a:rPr>
              <a:t> </a:t>
            </a:r>
            <a:r>
              <a:rPr altLang="ru" sz="2000" lang="ru">
                <a:solidFill>
                  <a:srgbClr val="000000"/>
                </a:solidFill>
              </a:rPr>
              <a:t>ч</a:t>
            </a:r>
            <a:r>
              <a:rPr altLang="ru" sz="2000" lang="ru">
                <a:solidFill>
                  <a:srgbClr val="000000"/>
                </a:solidFill>
              </a:rPr>
              <a:t>е</a:t>
            </a:r>
            <a:r>
              <a:rPr altLang="ru" sz="2000" lang="ru">
                <a:solidFill>
                  <a:srgbClr val="000000"/>
                </a:solidFill>
              </a:rPr>
              <a:t>р</a:t>
            </a:r>
            <a:r>
              <a:rPr altLang="ru" sz="2000" lang="ru">
                <a:solidFill>
                  <a:srgbClr val="000000"/>
                </a:solidFill>
              </a:rPr>
              <a:t>е</a:t>
            </a:r>
            <a:r>
              <a:rPr altLang="ru" sz="2000" lang="ru">
                <a:solidFill>
                  <a:srgbClr val="000000"/>
                </a:solidFill>
              </a:rPr>
              <a:t>з</a:t>
            </a:r>
            <a:r>
              <a:rPr altLang="ru" sz="2000" lang="en-US">
                <a:solidFill>
                  <a:srgbClr val="000000"/>
                </a:solidFill>
              </a:rPr>
              <a:t> </a:t>
            </a:r>
            <a:r>
              <a:rPr altLang="ru" sz="2000" lang="ru">
                <a:solidFill>
                  <a:srgbClr val="000000"/>
                </a:solidFill>
              </a:rPr>
              <a:t>м</a:t>
            </a:r>
            <a:r>
              <a:rPr altLang="ru" sz="2000" lang="ru">
                <a:solidFill>
                  <a:srgbClr val="000000"/>
                </a:solidFill>
              </a:rPr>
              <a:t>о</a:t>
            </a:r>
            <a:r>
              <a:rPr altLang="ru" sz="2000" lang="ru">
                <a:solidFill>
                  <a:srgbClr val="000000"/>
                </a:solidFill>
              </a:rPr>
              <a:t>д</a:t>
            </a:r>
            <a:r>
              <a:rPr altLang="ru" sz="2000" lang="ru">
                <a:solidFill>
                  <a:srgbClr val="000000"/>
                </a:solidFill>
              </a:rPr>
              <a:t>ы</a:t>
            </a:r>
            <a:endParaRPr sz="2800" lang="ru-RU">
              <a:solidFill>
                <a:srgbClr val="000000"/>
              </a:solidFill>
            </a:endParaRPr>
          </a:p>
        </p:txBody>
      </p:sp>
      <p:pic>
        <p:nvPicPr>
          <p:cNvPr id="2097156" name=""/>
          <p:cNvPicPr>
            <a:picLocks/>
          </p:cNvPicPr>
          <p:nvPr/>
        </p:nvPicPr>
        <p:blipFill>
          <a:blip xmlns:r="http://schemas.openxmlformats.org/officeDocument/2006/relationships" r:embed="rId4"/>
          <a:stretch>
            <a:fillRect/>
          </a:stretch>
        </p:blipFill>
        <p:spPr>
          <a:xfrm rot="0">
            <a:off x="6351949" y="1665984"/>
            <a:ext cx="1225370" cy="1221862"/>
          </a:xfrm>
          <a:prstGeom prst="rect"/>
        </p:spPr>
      </p:pic>
      <p:sp>
        <p:nvSpPr>
          <p:cNvPr id="1048681" name=""/>
          <p:cNvSpPr txBox="1"/>
          <p:nvPr/>
        </p:nvSpPr>
        <p:spPr>
          <a:xfrm>
            <a:off x="3313174" y="4240530"/>
            <a:ext cx="1258826" cy="510540"/>
          </a:xfrm>
          <a:prstGeom prst="rect"/>
        </p:spPr>
        <p:txBody>
          <a:bodyPr rtlCol="0" wrap="square">
            <a:spAutoFit/>
          </a:bodyPr>
          <a:p>
            <a:r>
              <a:rPr sz="2800" lang="ru">
                <a:solidFill>
                  <a:srgbClr val="000000"/>
                </a:solidFill>
                <a:hlinkClick r:id="rId5" action="ppaction://hlinksldjump"/>
              </a:rPr>
              <a:t>М</a:t>
            </a:r>
            <a:r>
              <a:rPr sz="2800" lang="ru">
                <a:solidFill>
                  <a:srgbClr val="000000"/>
                </a:solidFill>
                <a:hlinkClick r:id="rId5" action="ppaction://hlinksldjump"/>
              </a:rPr>
              <a:t>о</a:t>
            </a:r>
            <a:r>
              <a:rPr sz="2800" lang="ru">
                <a:solidFill>
                  <a:srgbClr val="000000"/>
                </a:solidFill>
                <a:hlinkClick r:id="rId5" action="ppaction://hlinksldjump"/>
              </a:rPr>
              <a:t>д</a:t>
            </a:r>
            <a:r>
              <a:rPr sz="2800" lang="ru">
                <a:solidFill>
                  <a:srgbClr val="000000"/>
                </a:solidFill>
                <a:hlinkClick r:id="rId5" action="ppaction://hlinksldjump"/>
              </a:rPr>
              <a:t>ы</a:t>
            </a:r>
            <a:endParaRPr sz="2800" lang="ru-RU">
              <a:solidFill>
                <a:srgbClr val="000000"/>
              </a:solidFill>
            </a:endParaRPr>
          </a:p>
        </p:txBody>
      </p:sp>
      <p:sp>
        <p:nvSpPr>
          <p:cNvPr id="1048682" name=""/>
          <p:cNvSpPr txBox="1"/>
          <p:nvPr/>
        </p:nvSpPr>
        <p:spPr>
          <a:xfrm>
            <a:off x="3182209" y="4751069"/>
            <a:ext cx="4000000" cy="510540"/>
          </a:xfrm>
          <a:prstGeom prst="rect"/>
        </p:spPr>
        <p:txBody>
          <a:bodyPr rtlCol="0" wrap="square">
            <a:spAutoFit/>
          </a:bodyPr>
          <a:p>
            <a:r>
              <a:rPr sz="2800" lang="ru">
                <a:solidFill>
                  <a:srgbClr val="000000"/>
                </a:solidFill>
                <a:hlinkClick r:id="rId6" action="ppaction://hlinksldjump"/>
              </a:rPr>
              <a:t>С</a:t>
            </a:r>
            <a:r>
              <a:rPr sz="2800" lang="ru">
                <a:solidFill>
                  <a:srgbClr val="000000"/>
                </a:solidFill>
                <a:hlinkClick r:id="rId6" action="ppaction://hlinksldjump"/>
              </a:rPr>
              <a:t>п</a:t>
            </a:r>
            <a:r>
              <a:rPr sz="2800" lang="ru">
                <a:solidFill>
                  <a:srgbClr val="000000"/>
                </a:solidFill>
                <a:hlinkClick r:id="rId6" action="ppaction://hlinksldjump"/>
              </a:rPr>
              <a:t>р</a:t>
            </a:r>
            <a:r>
              <a:rPr sz="2800" lang="ru">
                <a:solidFill>
                  <a:srgbClr val="000000"/>
                </a:solidFill>
                <a:hlinkClick r:id="rId6" action="ppaction://hlinksldjump"/>
              </a:rPr>
              <a:t>а</a:t>
            </a:r>
            <a:r>
              <a:rPr sz="2800" lang="ru">
                <a:solidFill>
                  <a:srgbClr val="000000"/>
                </a:solidFill>
                <a:hlinkClick r:id="rId6" action="ppaction://hlinksldjump"/>
              </a:rPr>
              <a:t>в</a:t>
            </a:r>
            <a:r>
              <a:rPr sz="2800" lang="ru">
                <a:solidFill>
                  <a:srgbClr val="000000"/>
                </a:solidFill>
                <a:hlinkClick r:id="rId6" action="ppaction://hlinksldjump"/>
              </a:rPr>
              <a:t>к</a:t>
            </a:r>
            <a:r>
              <a:rPr sz="2800" lang="ru">
                <a:solidFill>
                  <a:srgbClr val="000000"/>
                </a:solidFill>
                <a:hlinkClick r:id="rId6" action="ppaction://hlinksldjump"/>
              </a:rPr>
              <a:t>а</a:t>
            </a:r>
            <a:endParaRPr sz="2800" lang="ru-RU">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67" name=""/>
        <p:cNvGrpSpPr/>
        <p:nvPr/>
      </p:nvGrpSpPr>
      <p:grpSpPr>
        <a:xfrm>
          <a:off x="0" y="0"/>
          <a:ext cx="0" cy="0"/>
          <a:chOff x="0" y="0"/>
          <a:chExt cx="0" cy="0"/>
        </a:xfrm>
      </p:grpSpPr>
      <p:sp>
        <p:nvSpPr>
          <p:cNvPr id="1048683" name=""/>
          <p:cNvSpPr txBox="1"/>
          <p:nvPr/>
        </p:nvSpPr>
        <p:spPr>
          <a:xfrm>
            <a:off x="3196495" y="2456347"/>
            <a:ext cx="4000000" cy="510540"/>
          </a:xfrm>
          <a:prstGeom prst="rect"/>
        </p:spPr>
        <p:txBody>
          <a:bodyPr rtlCol="0" wrap="square">
            <a:spAutoFit/>
          </a:bodyPr>
          <a:p>
            <a:r>
              <a:rPr sz="2800" lang="ru">
                <a:solidFill>
                  <a:srgbClr val="000000"/>
                </a:solidFill>
                <a:hlinkClick r:id="rId1" action="ppaction://hlinksldjump"/>
              </a:rPr>
              <a:t>К</a:t>
            </a:r>
            <a:r>
              <a:rPr sz="2800" lang="ru">
                <a:solidFill>
                  <a:srgbClr val="000000"/>
                </a:solidFill>
                <a:hlinkClick r:id="rId1" action="ppaction://hlinksldjump"/>
              </a:rPr>
              <a:t>р</a:t>
            </a:r>
            <a:r>
              <a:rPr sz="2800" lang="ru">
                <a:solidFill>
                  <a:srgbClr val="000000"/>
                </a:solidFill>
                <a:hlinkClick r:id="rId1" action="ppaction://hlinksldjump"/>
              </a:rPr>
              <a:t>е</a:t>
            </a:r>
            <a:r>
              <a:rPr sz="2800" lang="ru">
                <a:solidFill>
                  <a:srgbClr val="000000"/>
                </a:solidFill>
                <a:hlinkClick r:id="rId1" action="ppaction://hlinksldjump"/>
              </a:rPr>
              <a:t>а</a:t>
            </a:r>
            <a:r>
              <a:rPr sz="2800" lang="ru">
                <a:solidFill>
                  <a:srgbClr val="000000"/>
                </a:solidFill>
                <a:hlinkClick r:id="rId1" action="ppaction://hlinksldjump"/>
              </a:rPr>
              <a:t>т</a:t>
            </a:r>
            <a:r>
              <a:rPr sz="2800" lang="ru">
                <a:solidFill>
                  <a:srgbClr val="000000"/>
                </a:solidFill>
                <a:hlinkClick r:id="rId1" action="ppaction://hlinksldjump"/>
              </a:rPr>
              <a:t>и</a:t>
            </a:r>
            <a:r>
              <a:rPr sz="2800" lang="ru">
                <a:solidFill>
                  <a:srgbClr val="000000"/>
                </a:solidFill>
                <a:hlinkClick r:id="rId1" action="ppaction://hlinksldjump"/>
              </a:rPr>
              <a:t>в</a:t>
            </a:r>
            <a:endParaRPr sz="2800" lang="ru-RU">
              <a:solidFill>
                <a:srgbClr val="000000"/>
              </a:solidFill>
            </a:endParaRPr>
          </a:p>
        </p:txBody>
      </p:sp>
      <p:sp>
        <p:nvSpPr>
          <p:cNvPr id="1048684" name=""/>
          <p:cNvSpPr txBox="1"/>
          <p:nvPr/>
        </p:nvSpPr>
        <p:spPr>
          <a:xfrm>
            <a:off x="3196495" y="2966887"/>
            <a:ext cx="4000000" cy="510540"/>
          </a:xfrm>
          <a:prstGeom prst="rect"/>
        </p:spPr>
        <p:txBody>
          <a:bodyPr rtlCol="0" wrap="square">
            <a:spAutoFit/>
          </a:bodyPr>
          <a:p>
            <a:r>
              <a:rPr sz="2800" lang="ru">
                <a:solidFill>
                  <a:srgbClr val="000000"/>
                </a:solidFill>
                <a:hlinkClick r:id="rId2" action="ppaction://hlinksldjump"/>
              </a:rPr>
              <a:t>Н</a:t>
            </a:r>
            <a:r>
              <a:rPr sz="2800" lang="ru">
                <a:solidFill>
                  <a:srgbClr val="000000"/>
                </a:solidFill>
                <a:hlinkClick r:id="rId2" action="ppaction://hlinksldjump"/>
              </a:rPr>
              <a:t>а</a:t>
            </a:r>
            <a:r>
              <a:rPr sz="2800" lang="ru">
                <a:solidFill>
                  <a:srgbClr val="000000"/>
                </a:solidFill>
                <a:hlinkClick r:id="rId2" action="ppaction://hlinksldjump"/>
              </a:rPr>
              <a:t>с</a:t>
            </a:r>
            <a:r>
              <a:rPr sz="2800" lang="ru">
                <a:solidFill>
                  <a:srgbClr val="000000"/>
                </a:solidFill>
                <a:hlinkClick r:id="rId2" action="ppaction://hlinksldjump"/>
              </a:rPr>
              <a:t>т</a:t>
            </a:r>
            <a:r>
              <a:rPr sz="2800" lang="ru">
                <a:solidFill>
                  <a:srgbClr val="000000"/>
                </a:solidFill>
                <a:hlinkClick r:id="rId2" action="ppaction://hlinksldjump"/>
              </a:rPr>
              <a:t>р</a:t>
            </a:r>
            <a:r>
              <a:rPr sz="2800" lang="ru">
                <a:solidFill>
                  <a:srgbClr val="000000"/>
                </a:solidFill>
                <a:hlinkClick r:id="rId2" action="ppaction://hlinksldjump"/>
              </a:rPr>
              <a:t>о</a:t>
            </a:r>
            <a:r>
              <a:rPr sz="2800" lang="ru">
                <a:solidFill>
                  <a:srgbClr val="000000"/>
                </a:solidFill>
                <a:hlinkClick r:id="rId2" action="ppaction://hlinksldjump"/>
              </a:rPr>
              <a:t>й</a:t>
            </a:r>
            <a:r>
              <a:rPr sz="2800" lang="ru">
                <a:solidFill>
                  <a:srgbClr val="000000"/>
                </a:solidFill>
                <a:hlinkClick r:id="rId2" action="ppaction://hlinksldjump"/>
              </a:rPr>
              <a:t>к</a:t>
            </a:r>
            <a:r>
              <a:rPr sz="2800" lang="ru">
                <a:solidFill>
                  <a:srgbClr val="000000"/>
                </a:solidFill>
                <a:hlinkClick r:id="rId2" action="ppaction://hlinksldjump"/>
              </a:rPr>
              <a:t>и</a:t>
            </a:r>
            <a:endParaRPr sz="2800" lang="ru-RU">
              <a:solidFill>
                <a:srgbClr val="000000"/>
              </a:solidFill>
            </a:endParaRPr>
          </a:p>
        </p:txBody>
      </p:sp>
      <p:sp>
        <p:nvSpPr>
          <p:cNvPr id="1048685" name=""/>
          <p:cNvSpPr txBox="1"/>
          <p:nvPr/>
        </p:nvSpPr>
        <p:spPr>
          <a:xfrm>
            <a:off x="2879045" y="3612067"/>
            <a:ext cx="2649063" cy="510540"/>
          </a:xfrm>
          <a:prstGeom prst="rect"/>
        </p:spPr>
        <p:txBody>
          <a:bodyPr rtlCol="0" wrap="square">
            <a:spAutoFit/>
          </a:bodyPr>
          <a:p>
            <a:r>
              <a:rPr sz="2800" lang="ru">
                <a:solidFill>
                  <a:srgbClr val="000000"/>
                </a:solidFill>
                <a:hlinkClick r:id="rId3" action="ppaction://hlinksldjump"/>
              </a:rPr>
              <a:t>Г</a:t>
            </a:r>
            <a:r>
              <a:rPr sz="2800" lang="ru">
                <a:solidFill>
                  <a:srgbClr val="000000"/>
                </a:solidFill>
                <a:hlinkClick r:id="rId3" action="ppaction://hlinksldjump"/>
              </a:rPr>
              <a:t>л</a:t>
            </a:r>
            <a:r>
              <a:rPr sz="2800" lang="ru">
                <a:solidFill>
                  <a:srgbClr val="000000"/>
                </a:solidFill>
                <a:hlinkClick r:id="rId3" action="ppaction://hlinksldjump"/>
              </a:rPr>
              <a:t>а</a:t>
            </a:r>
            <a:r>
              <a:rPr sz="2800" lang="ru">
                <a:solidFill>
                  <a:srgbClr val="000000"/>
                </a:solidFill>
                <a:hlinkClick r:id="rId3" action="ppaction://hlinksldjump"/>
              </a:rPr>
              <a:t>в</a:t>
            </a:r>
            <a:r>
              <a:rPr sz="2800" lang="ru">
                <a:solidFill>
                  <a:srgbClr val="000000"/>
                </a:solidFill>
                <a:hlinkClick r:id="rId3" action="ppaction://hlinksldjump"/>
              </a:rPr>
              <a:t>н</a:t>
            </a:r>
            <a:r>
              <a:rPr sz="2800" lang="ru">
                <a:solidFill>
                  <a:srgbClr val="000000"/>
                </a:solidFill>
                <a:hlinkClick r:id="rId3" action="ppaction://hlinksldjump"/>
              </a:rPr>
              <a:t>о</a:t>
            </a:r>
            <a:r>
              <a:rPr sz="2800" lang="ru">
                <a:solidFill>
                  <a:srgbClr val="000000"/>
                </a:solidFill>
                <a:hlinkClick r:id="rId3" action="ppaction://hlinksldjump"/>
              </a:rPr>
              <a:t>е</a:t>
            </a:r>
            <a:r>
              <a:rPr altLang="ru" sz="2800" lang="en-US">
                <a:solidFill>
                  <a:srgbClr val="000000"/>
                </a:solidFill>
                <a:hlinkClick r:id="rId3" action="ppaction://hlinksldjump"/>
              </a:rPr>
              <a:t> </a:t>
            </a:r>
            <a:r>
              <a:rPr altLang="ru" sz="2800" lang="ru">
                <a:solidFill>
                  <a:srgbClr val="000000"/>
                </a:solidFill>
                <a:hlinkClick r:id="rId3" action="ppaction://hlinksldjump"/>
              </a:rPr>
              <a:t>м</a:t>
            </a:r>
            <a:r>
              <a:rPr altLang="ru" sz="2800" lang="ru">
                <a:solidFill>
                  <a:srgbClr val="000000"/>
                </a:solidFill>
                <a:hlinkClick r:id="rId3" action="ppaction://hlinksldjump"/>
              </a:rPr>
              <a:t>е</a:t>
            </a:r>
            <a:r>
              <a:rPr altLang="ru" sz="2800" lang="ru">
                <a:solidFill>
                  <a:srgbClr val="000000"/>
                </a:solidFill>
                <a:hlinkClick r:id="rId3" action="ppaction://hlinksldjump"/>
              </a:rPr>
              <a:t>н</a:t>
            </a:r>
            <a:r>
              <a:rPr altLang="ru" sz="2800" lang="ru">
                <a:solidFill>
                  <a:srgbClr val="000000"/>
                </a:solidFill>
                <a:hlinkClick r:id="rId3" action="ppaction://hlinksldjump"/>
              </a:rPr>
              <a:t>ю</a:t>
            </a:r>
            <a:endParaRPr sz="2800" lang="ru-RU">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686" name=""/>
              <p14:cNvContentPartPr/>
              <p14:nvPr/>
            </p14:nvContentPartPr>
            <p14:xfrm>
              <a:off x="-540198" y="6569610"/>
              <a:ext cx="9869827" cy="422562"/>
            </p14:xfrm>
          </p:contentPart>
        </mc:Choice>
        <mc:Fallback>
          <p:sp>
            <p:nvSpPr>
              <p:cNvPr id="1048686" name=""/>
              <p:cNvSpPr/>
              <p:nvPr/>
            </p:nvSpPr>
            <p:spPr>
              <a:xfrm>
                <a:off x="-540198" y="6569610"/>
                <a:ext cx="9869827" cy="422562"/>
              </a:xfrm>
            </p:spPr>
          </p:sp>
        </mc:Fallback>
      </mc:AlternateContent>
      <mc:AlternateContent xmlns:mc="http://schemas.openxmlformats.org/markup-compatibility/2006">
        <mc:Choice xmlns:p14="http://schemas.microsoft.com/office/powerpoint/2010/main" Requires="p14">
          <p:contentPart p14:bwMode="auto" r:id="rId2">
            <p14:nvContentPartPr>
              <p14:cNvPr id="1048687" name=""/>
              <p14:cNvContentPartPr/>
              <p14:nvPr/>
            </p14:nvContentPartPr>
            <p14:xfrm>
              <a:off x="8559840" y="6730118"/>
              <a:ext cx="1038180" cy="315826"/>
            </p14:xfrm>
          </p:contentPart>
        </mc:Choice>
        <mc:Fallback>
          <p:sp>
            <p:nvSpPr>
              <p:cNvPr id="1048687" name=""/>
              <p:cNvSpPr/>
              <p:nvPr/>
            </p:nvSpPr>
            <p:spPr>
              <a:xfrm>
                <a:off x="8559840" y="6730118"/>
                <a:ext cx="1038180" cy="315826"/>
              </a:xfrm>
            </p:spPr>
          </p:sp>
        </mc:Fallback>
      </mc:AlternateContent>
      <mc:AlternateContent xmlns:mc="http://schemas.openxmlformats.org/markup-compatibility/2006">
        <mc:Choice xmlns:p14="http://schemas.microsoft.com/office/powerpoint/2010/main" Requires="p14">
          <p:contentPart p14:bwMode="auto" r:id="rId3">
            <p14:nvContentPartPr>
              <p14:cNvPr id="1048688" name=""/>
              <p14:cNvContentPartPr/>
              <p14:nvPr/>
            </p14:nvContentPartPr>
            <p14:xfrm>
              <a:off x="43251" y="6712573"/>
              <a:ext cx="3413674" cy="228097"/>
            </p14:xfrm>
          </p:contentPart>
        </mc:Choice>
        <mc:Fallback>
          <p:sp>
            <p:nvSpPr>
              <p:cNvPr id="1048688" name=""/>
              <p:cNvSpPr/>
              <p:nvPr/>
            </p:nvSpPr>
            <p:spPr>
              <a:xfrm>
                <a:off x="43251" y="6712573"/>
                <a:ext cx="3413674" cy="228097"/>
              </a:xfrm>
            </p:spPr>
          </p:sp>
        </mc:Fallback>
      </mc:AlternateContent>
      <mc:AlternateContent xmlns:mc="http://schemas.openxmlformats.org/markup-compatibility/2006">
        <mc:Choice xmlns:p14="http://schemas.microsoft.com/office/powerpoint/2010/main" Requires="p14">
          <p:contentPart p14:bwMode="auto" r:id="rId4">
            <p14:nvContentPartPr>
              <p14:cNvPr id="1048689" name=""/>
              <p14:cNvContentPartPr/>
              <p14:nvPr/>
            </p14:nvContentPartPr>
            <p14:xfrm>
              <a:off x="447965" y="6782757"/>
              <a:ext cx="1249334" cy="175459"/>
            </p14:xfrm>
          </p:contentPart>
        </mc:Choice>
        <mc:Fallback>
          <p:sp>
            <p:nvSpPr>
              <p:cNvPr id="1048689" name=""/>
              <p:cNvSpPr/>
              <p:nvPr/>
            </p:nvSpPr>
            <p:spPr>
              <a:xfrm>
                <a:off x="447965" y="6782757"/>
                <a:ext cx="1249334" cy="175459"/>
              </a:xfrm>
            </p:spPr>
          </p:sp>
        </mc:Fallback>
      </mc:AlternateContent>
      <mc:AlternateContent xmlns:mc="http://schemas.openxmlformats.org/markup-compatibility/2006">
        <mc:Choice xmlns:p14="http://schemas.microsoft.com/office/powerpoint/2010/main" Requires="p14">
          <p:contentPart p14:bwMode="auto" r:id="rId5">
            <p14:nvContentPartPr>
              <p14:cNvPr id="1048690" name=""/>
              <p14:cNvContentPartPr/>
              <p14:nvPr/>
            </p14:nvContentPartPr>
            <p14:xfrm>
              <a:off x="3316155" y="6765211"/>
              <a:ext cx="4750990" cy="350918"/>
            </p14:xfrm>
          </p:contentPart>
        </mc:Choice>
        <mc:Fallback>
          <p:sp>
            <p:nvSpPr>
              <p:cNvPr id="1048690" name=""/>
              <p:cNvSpPr/>
              <p:nvPr/>
            </p:nvSpPr>
            <p:spPr>
              <a:xfrm>
                <a:off x="3316155" y="6765211"/>
                <a:ext cx="4750990" cy="350918"/>
              </a:xfrm>
            </p:spPr>
          </p:sp>
        </mc:Fallback>
      </mc:AlternateContent>
      <mc:AlternateContent xmlns:mc="http://schemas.openxmlformats.org/markup-compatibility/2006">
        <mc:Choice xmlns:p14="http://schemas.microsoft.com/office/powerpoint/2010/main" Requires="p14">
          <p:contentPart p14:bwMode="auto" r:id="rId6">
            <p14:nvContentPartPr>
              <p14:cNvPr id="1048691" name=""/>
              <p14:cNvContentPartPr/>
              <p14:nvPr/>
            </p14:nvContentPartPr>
            <p14:xfrm>
              <a:off x="3879235" y="6642389"/>
              <a:ext cx="4117524" cy="245643"/>
            </p14:xfrm>
          </p:contentPart>
        </mc:Choice>
        <mc:Fallback>
          <p:sp>
            <p:nvSpPr>
              <p:cNvPr id="1048691" name=""/>
              <p:cNvSpPr/>
              <p:nvPr/>
            </p:nvSpPr>
            <p:spPr>
              <a:xfrm>
                <a:off x="3879235" y="6642389"/>
                <a:ext cx="4117524" cy="245643"/>
              </a:xfrm>
            </p:spPr>
          </p:sp>
        </mc:Fallback>
      </mc:AlternateContent>
      <p:sp>
        <p:nvSpPr>
          <p:cNvPr id="1048692" name=""/>
          <p:cNvSpPr txBox="1"/>
          <p:nvPr/>
        </p:nvSpPr>
        <p:spPr>
          <a:xfrm>
            <a:off x="43251" y="0"/>
            <a:ext cx="4000000" cy="510540"/>
          </a:xfrm>
          <a:prstGeom prst="rect"/>
        </p:spPr>
        <p:txBody>
          <a:bodyPr rtlCol="0" wrap="square">
            <a:spAutoFit/>
          </a:bodyPr>
          <a:p>
            <a:r>
              <a:rPr sz="2800" lang="ru">
                <a:solidFill>
                  <a:srgbClr val="000000"/>
                </a:solidFill>
                <a:hlinkClick r:id="rId7" action="ppaction://hlinksldjump"/>
              </a:rPr>
              <a:t>Д</a:t>
            </a:r>
            <a:r>
              <a:rPr sz="2800" lang="ru">
                <a:solidFill>
                  <a:srgbClr val="000000"/>
                </a:solidFill>
                <a:hlinkClick r:id="rId7" action="ppaction://hlinksldjump"/>
              </a:rPr>
              <a:t>о</a:t>
            </a:r>
            <a:r>
              <a:rPr sz="2800" lang="ru">
                <a:solidFill>
                  <a:srgbClr val="000000"/>
                </a:solidFill>
                <a:hlinkClick r:id="rId7" action="ppaction://hlinksldjump"/>
              </a:rPr>
              <a:t>м</a:t>
            </a:r>
            <a:endParaRPr sz="2800" lang="ru-RU">
              <a:solidFill>
                <a:srgbClr val="000000"/>
              </a:solidFill>
            </a:endParaRPr>
          </a:p>
        </p:txBody>
      </p:sp>
      <p:sp>
        <p:nvSpPr>
          <p:cNvPr id="1048693" name=""/>
          <p:cNvSpPr txBox="1"/>
          <p:nvPr/>
        </p:nvSpPr>
        <p:spPr>
          <a:xfrm>
            <a:off x="6067145" y="0"/>
            <a:ext cx="4000000" cy="510540"/>
          </a:xfrm>
          <a:prstGeom prst="rect"/>
        </p:spPr>
        <p:txBody>
          <a:bodyPr rtlCol="0" wrap="square">
            <a:spAutoFit/>
          </a:bodyPr>
          <a:p>
            <a:r>
              <a:rPr sz="2800" lang="ru">
                <a:solidFill>
                  <a:srgbClr val="000000"/>
                </a:solidFill>
              </a:rPr>
              <a:t>Ш</a:t>
            </a:r>
            <a:r>
              <a:rPr sz="2800" lang="ru">
                <a:solidFill>
                  <a:srgbClr val="000000"/>
                </a:solidFill>
              </a:rPr>
              <a:t>а</a:t>
            </a:r>
            <a:r>
              <a:rPr sz="2800" lang="ru">
                <a:solidFill>
                  <a:srgbClr val="000000"/>
                </a:solidFill>
              </a:rPr>
              <a:t>н</a:t>
            </a:r>
            <a:r>
              <a:rPr sz="2800" lang="ru">
                <a:solidFill>
                  <a:srgbClr val="000000"/>
                </a:solidFill>
              </a:rPr>
              <a:t>с</a:t>
            </a:r>
            <a:r>
              <a:rPr altLang="ru" sz="2800" lang="en-US">
                <a:solidFill>
                  <a:srgbClr val="000000"/>
                </a:solidFill>
              </a:rPr>
              <a:t> </a:t>
            </a:r>
            <a:r>
              <a:rPr altLang="ru" sz="2800" lang="ru">
                <a:solidFill>
                  <a:srgbClr val="000000"/>
                </a:solidFill>
              </a:rPr>
              <a:t>ж</a:t>
            </a:r>
            <a:r>
              <a:rPr altLang="ru" sz="2800" lang="ru">
                <a:solidFill>
                  <a:srgbClr val="000000"/>
                </a:solidFill>
              </a:rPr>
              <a:t>и</a:t>
            </a:r>
            <a:r>
              <a:rPr altLang="ru" sz="2800" lang="ru">
                <a:solidFill>
                  <a:srgbClr val="000000"/>
                </a:solidFill>
              </a:rPr>
              <a:t>т</a:t>
            </a:r>
            <a:r>
              <a:rPr altLang="ru" sz="2800" lang="ru">
                <a:solidFill>
                  <a:srgbClr val="000000"/>
                </a:solidFill>
              </a:rPr>
              <a:t>е</a:t>
            </a:r>
            <a:r>
              <a:rPr altLang="ru" sz="2800" lang="ru">
                <a:solidFill>
                  <a:srgbClr val="000000"/>
                </a:solidFill>
              </a:rPr>
              <a:t>л</a:t>
            </a:r>
            <a:r>
              <a:rPr altLang="ru" sz="2800" lang="ru">
                <a:solidFill>
                  <a:srgbClr val="000000"/>
                </a:solidFill>
              </a:rPr>
              <a:t>е</a:t>
            </a:r>
            <a:r>
              <a:rPr altLang="ru" sz="2800" lang="ru">
                <a:solidFill>
                  <a:srgbClr val="000000"/>
                </a:solidFill>
              </a:rPr>
              <a:t>й</a:t>
            </a:r>
            <a:r>
              <a:rPr altLang="ru" sz="2800" lang="en-US">
                <a:solidFill>
                  <a:srgbClr val="000000"/>
                </a:solidFill>
              </a:rPr>
              <a:t>:</a:t>
            </a:r>
            <a:r>
              <a:rPr altLang="ru" sz="2800" lang="en-US">
                <a:solidFill>
                  <a:srgbClr val="000000"/>
                </a:solidFill>
              </a:rPr>
              <a:t>0</a:t>
            </a:r>
            <a:r>
              <a:rPr altLang="ru" sz="2800" lang="en-US">
                <a:solidFill>
                  <a:srgbClr val="000000"/>
                </a:solidFill>
              </a:rPr>
              <a:t>.</a:t>
            </a:r>
            <a:r>
              <a:rPr altLang="ru" sz="2800" lang="en-US">
                <a:solidFill>
                  <a:srgbClr val="000000"/>
                </a:solidFill>
              </a:rPr>
              <a:t>0</a:t>
            </a:r>
            <a:endParaRPr sz="2800" lang="ru-RU">
              <a:solidFill>
                <a:srgbClr val="000000"/>
              </a:solidFill>
            </a:endParaRPr>
          </a:p>
        </p:txBody>
      </p:sp>
      <p:sp>
        <p:nvSpPr>
          <p:cNvPr id="1048694" name=""/>
          <p:cNvSpPr txBox="1"/>
          <p:nvPr/>
        </p:nvSpPr>
        <p:spPr>
          <a:xfrm>
            <a:off x="1072631" y="0"/>
            <a:ext cx="1643673" cy="510540"/>
          </a:xfrm>
          <a:prstGeom prst="rect"/>
        </p:spPr>
        <p:txBody>
          <a:bodyPr rtlCol="0" wrap="square">
            <a:spAutoFit/>
          </a:bodyPr>
          <a:p>
            <a:r>
              <a:rPr sz="2800" lang="ru">
                <a:solidFill>
                  <a:srgbClr val="000000"/>
                </a:solidFill>
                <a:hlinkClick r:id="rId8" action="ppaction://hlinksldjump"/>
              </a:rPr>
              <a:t>М</a:t>
            </a:r>
            <a:r>
              <a:rPr sz="2800" lang="ru">
                <a:solidFill>
                  <a:srgbClr val="000000"/>
                </a:solidFill>
                <a:hlinkClick r:id="rId8" action="ppaction://hlinksldjump"/>
              </a:rPr>
              <a:t>а</a:t>
            </a:r>
            <a:r>
              <a:rPr sz="2800" lang="ru">
                <a:solidFill>
                  <a:srgbClr val="000000"/>
                </a:solidFill>
                <a:hlinkClick r:id="rId8" action="ppaction://hlinksldjump"/>
              </a:rPr>
              <a:t>г</a:t>
            </a:r>
            <a:r>
              <a:rPr sz="2800" lang="ru">
                <a:solidFill>
                  <a:srgbClr val="000000"/>
                </a:solidFill>
                <a:hlinkClick r:id="rId8" action="ppaction://hlinksldjump"/>
              </a:rPr>
              <a:t>а</a:t>
            </a:r>
            <a:r>
              <a:rPr sz="2800" lang="ru">
                <a:solidFill>
                  <a:srgbClr val="000000"/>
                </a:solidFill>
                <a:hlinkClick r:id="rId8" action="ppaction://hlinksldjump"/>
              </a:rPr>
              <a:t>з</a:t>
            </a:r>
            <a:r>
              <a:rPr sz="2800" lang="ru">
                <a:solidFill>
                  <a:srgbClr val="000000"/>
                </a:solidFill>
                <a:hlinkClick r:id="rId8" action="ppaction://hlinksldjump"/>
              </a:rPr>
              <a:t>и</a:t>
            </a:r>
            <a:r>
              <a:rPr sz="2800" lang="ru">
                <a:solidFill>
                  <a:srgbClr val="000000"/>
                </a:solidFill>
                <a:hlinkClick r:id="rId8" action="ppaction://hlinksldjump"/>
              </a:rPr>
              <a:t>н</a:t>
            </a:r>
            <a:endParaRPr sz="2800" lang="ru-RU">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69"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695" name=""/>
              <p14:cNvContentPartPr/>
              <p14:nvPr/>
            </p14:nvContentPartPr>
            <p14:xfrm>
              <a:off x="-281602" y="5885518"/>
              <a:ext cx="12651592" cy="346490"/>
            </p14:xfrm>
          </p:contentPart>
        </mc:Choice>
        <mc:Fallback>
          <p:sp>
            <p:nvSpPr>
              <p:cNvPr id="1048695" name=""/>
              <p:cNvSpPr/>
              <p:nvPr/>
            </p:nvSpPr>
            <p:spPr>
              <a:xfrm>
                <a:off x="-281602" y="5885518"/>
                <a:ext cx="12651592" cy="346490"/>
              </a:xfrm>
            </p:spPr>
          </p:sp>
        </mc:Fallback>
      </mc:AlternateContent>
      <mc:AlternateContent xmlns:mc="http://schemas.openxmlformats.org/markup-compatibility/2006">
        <mc:Choice xmlns:p14="http://schemas.microsoft.com/office/powerpoint/2010/main" Requires="p14">
          <p:contentPart p14:bwMode="auto" r:id="rId2">
            <p14:nvContentPartPr>
              <p14:cNvPr id="1048696" name=""/>
              <p14:cNvContentPartPr/>
              <p14:nvPr/>
            </p14:nvContentPartPr>
            <p14:xfrm>
              <a:off x="618698" y="6405254"/>
              <a:ext cx="7233994" cy="881975"/>
            </p14:xfrm>
          </p:contentPart>
        </mc:Choice>
        <mc:Fallback>
          <p:sp>
            <p:nvSpPr>
              <p:cNvPr id="1048696" name=""/>
              <p:cNvSpPr/>
              <p:nvPr/>
            </p:nvSpPr>
            <p:spPr>
              <a:xfrm>
                <a:off x="618698" y="6405254"/>
                <a:ext cx="7233994" cy="881975"/>
              </a:xfrm>
            </p:spPr>
          </p:sp>
        </mc:Fallback>
      </mc:AlternateContent>
      <mc:AlternateContent xmlns:mc="http://schemas.openxmlformats.org/markup-compatibility/2006">
        <mc:Choice xmlns:p14="http://schemas.microsoft.com/office/powerpoint/2010/main" Requires="p14">
          <p:contentPart p14:bwMode="auto" r:id="rId3">
            <p14:nvContentPartPr>
              <p14:cNvPr id="1048697" name=""/>
              <p14:cNvContentPartPr/>
              <p14:nvPr/>
            </p14:nvContentPartPr>
            <p14:xfrm>
              <a:off x="-581702" y="5759522"/>
              <a:ext cx="11309038" cy="1417461"/>
            </p14:xfrm>
          </p:contentPart>
        </mc:Choice>
        <mc:Fallback>
          <p:sp>
            <p:nvSpPr>
              <p:cNvPr id="1048697" name=""/>
              <p:cNvSpPr/>
              <p:nvPr/>
            </p:nvSpPr>
            <p:spPr>
              <a:xfrm>
                <a:off x="-581702" y="5759522"/>
                <a:ext cx="11309038" cy="1417461"/>
              </a:xfrm>
            </p:spPr>
          </p:sp>
        </mc:Fallback>
      </mc:AlternateContent>
      <mc:AlternateContent xmlns:mc="http://schemas.openxmlformats.org/markup-compatibility/2006">
        <mc:Choice xmlns:p14="http://schemas.microsoft.com/office/powerpoint/2010/main" Requires="p14">
          <p:contentPart p14:bwMode="auto" r:id="rId4">
            <p14:nvContentPartPr>
              <p14:cNvPr id="1048698" name=""/>
              <p14:cNvContentPartPr/>
              <p14:nvPr/>
            </p14:nvContentPartPr>
            <p14:xfrm>
              <a:off x="7489412" y="5869769"/>
              <a:ext cx="1769012" cy="251993"/>
            </p14:xfrm>
          </p:contentPart>
        </mc:Choice>
        <mc:Fallback>
          <p:sp>
            <p:nvSpPr>
              <p:cNvPr id="1048698" name=""/>
              <p:cNvSpPr/>
              <p:nvPr/>
            </p:nvSpPr>
            <p:spPr>
              <a:xfrm>
                <a:off x="7489412" y="5869769"/>
                <a:ext cx="1769012" cy="251993"/>
              </a:xfrm>
            </p:spPr>
          </p:sp>
        </mc:Fallback>
      </mc:AlternateContent>
      <mc:AlternateContent xmlns:mc="http://schemas.openxmlformats.org/markup-compatibility/2006">
        <mc:Choice xmlns:p14="http://schemas.microsoft.com/office/powerpoint/2010/main" Requires="p14">
          <p:contentPart p14:bwMode="auto" r:id="rId5">
            <p14:nvContentPartPr>
              <p14:cNvPr id="1048699" name=""/>
              <p14:cNvContentPartPr/>
              <p14:nvPr/>
            </p14:nvContentPartPr>
            <p14:xfrm>
              <a:off x="5373738" y="3329136"/>
              <a:ext cx="1677075" cy="2463043"/>
            </p14:xfrm>
          </p:contentPart>
        </mc:Choice>
        <mc:Fallback>
          <p:sp>
            <p:nvSpPr>
              <p:cNvPr id="1048699" name=""/>
              <p:cNvSpPr/>
              <p:nvPr/>
            </p:nvSpPr>
            <p:spPr>
              <a:xfrm>
                <a:off x="5373738" y="3329136"/>
                <a:ext cx="1677075" cy="2463043"/>
              </a:xfrm>
            </p:spPr>
          </p:sp>
        </mc:Fallback>
      </mc:AlternateContent>
      <mc:AlternateContent xmlns:mc="http://schemas.openxmlformats.org/markup-compatibility/2006">
        <mc:Choice xmlns:p14="http://schemas.microsoft.com/office/powerpoint/2010/main" Requires="p14">
          <p:contentPart p14:bwMode="auto" r:id="rId6">
            <p14:nvContentPartPr>
              <p14:cNvPr id="1048700" name=""/>
              <p14:cNvContentPartPr/>
              <p14:nvPr/>
            </p14:nvContentPartPr>
            <p14:xfrm>
              <a:off x="1902584" y="3368025"/>
              <a:ext cx="2119094" cy="2476007"/>
            </p14:xfrm>
          </p:contentPart>
        </mc:Choice>
        <mc:Fallback>
          <p:sp>
            <p:nvSpPr>
              <p:cNvPr id="1048700" name=""/>
              <p:cNvSpPr/>
              <p:nvPr/>
            </p:nvSpPr>
            <p:spPr>
              <a:xfrm>
                <a:off x="1902584" y="3368025"/>
                <a:ext cx="2119094" cy="2476007"/>
              </a:xfrm>
            </p:spPr>
          </p:sp>
        </mc:Fallback>
      </mc:AlternateContent>
      <mc:AlternateContent xmlns:mc="http://schemas.openxmlformats.org/markup-compatibility/2006">
        <mc:Choice xmlns:p14="http://schemas.microsoft.com/office/powerpoint/2010/main" Requires="p14">
          <p:contentPart p14:bwMode="auto" r:id="rId7">
            <p14:nvContentPartPr>
              <p14:cNvPr id="1048701" name=""/>
              <p14:cNvContentPartPr/>
              <p14:nvPr/>
            </p14:nvContentPartPr>
            <p14:xfrm>
              <a:off x="-99504" y="4262500"/>
              <a:ext cx="1742077" cy="1607460"/>
            </p14:xfrm>
          </p:contentPart>
        </mc:Choice>
        <mc:Fallback>
          <p:sp>
            <p:nvSpPr>
              <p:cNvPr id="1048701" name=""/>
              <p:cNvSpPr/>
              <p:nvPr/>
            </p:nvSpPr>
            <p:spPr>
              <a:xfrm>
                <a:off x="-99504" y="4262500"/>
                <a:ext cx="1742077" cy="1607460"/>
              </a:xfrm>
            </p:spPr>
          </p:sp>
        </mc:Fallback>
      </mc:AlternateContent>
      <mc:AlternateContent xmlns:mc="http://schemas.openxmlformats.org/markup-compatibility/2006">
        <mc:Choice xmlns:p14="http://schemas.microsoft.com/office/powerpoint/2010/main" Requires="p14">
          <p:contentPart p14:bwMode="auto" r:id="rId8">
            <p14:nvContentPartPr>
              <p14:cNvPr id="1048702" name=""/>
              <p14:cNvContentPartPr/>
              <p14:nvPr/>
            </p14:nvContentPartPr>
            <p14:xfrm>
              <a:off x="-21501" y="5144010"/>
              <a:ext cx="1794079" cy="453719"/>
            </p14:xfrm>
          </p:contentPart>
        </mc:Choice>
        <mc:Fallback>
          <p:sp>
            <p:nvSpPr>
              <p:cNvPr id="1048702" name=""/>
              <p:cNvSpPr/>
              <p:nvPr/>
            </p:nvSpPr>
            <p:spPr>
              <a:xfrm>
                <a:off x="-21501" y="5144010"/>
                <a:ext cx="1794079" cy="453719"/>
              </a:xfrm>
            </p:spPr>
          </p:sp>
        </mc:Fallback>
      </mc:AlternateContent>
      <mc:AlternateContent xmlns:mc="http://schemas.openxmlformats.org/markup-compatibility/2006">
        <mc:Choice xmlns:p14="http://schemas.microsoft.com/office/powerpoint/2010/main" Requires="p14">
          <p:contentPart p14:bwMode="auto" r:id="rId9">
            <p14:nvContentPartPr>
              <p14:cNvPr id="1048703" name=""/>
              <p14:cNvContentPartPr/>
              <p14:nvPr/>
            </p14:nvContentPartPr>
            <p14:xfrm>
              <a:off x="-86504" y="4327317"/>
              <a:ext cx="1694822" cy="1490789"/>
            </p14:xfrm>
          </p:contentPart>
        </mc:Choice>
        <mc:Fallback>
          <p:sp>
            <p:nvSpPr>
              <p:cNvPr id="1048703" name=""/>
              <p:cNvSpPr/>
              <p:nvPr/>
            </p:nvSpPr>
            <p:spPr>
              <a:xfrm>
                <a:off x="-86504" y="4327317"/>
                <a:ext cx="1694822" cy="1490789"/>
              </a:xfrm>
            </p:spPr>
          </p:sp>
        </mc:Fallback>
      </mc:AlternateContent>
      <mc:AlternateContent xmlns:mc="http://schemas.openxmlformats.org/markup-compatibility/2006">
        <mc:Choice xmlns:p14="http://schemas.microsoft.com/office/powerpoint/2010/main" Requires="p14">
          <p:contentPart p14:bwMode="auto" r:id="rId10">
            <p14:nvContentPartPr>
              <p14:cNvPr id="1048704" name=""/>
              <p14:cNvContentPartPr/>
              <p14:nvPr/>
            </p14:nvContentPartPr>
            <p14:xfrm>
              <a:off x="1187552" y="5273644"/>
              <a:ext cx="429019" cy="453718"/>
            </p14:xfrm>
          </p:contentPart>
        </mc:Choice>
        <mc:Fallback>
          <p:sp>
            <p:nvSpPr>
              <p:cNvPr id="1048704" name=""/>
              <p:cNvSpPr/>
              <p:nvPr/>
            </p:nvSpPr>
            <p:spPr>
              <a:xfrm>
                <a:off x="1187552" y="5273644"/>
                <a:ext cx="429019" cy="453718"/>
              </a:xfrm>
            </p:spPr>
          </p:sp>
        </mc:Fallback>
      </mc:AlternateContent>
      <mc:AlternateContent xmlns:mc="http://schemas.openxmlformats.org/markup-compatibility/2006">
        <mc:Choice xmlns:p14="http://schemas.microsoft.com/office/powerpoint/2010/main" Requires="p14">
          <p:contentPart p14:bwMode="auto" r:id="rId11">
            <p14:nvContentPartPr>
              <p14:cNvPr id="1048705" name=""/>
              <p14:cNvContentPartPr/>
              <p14:nvPr/>
            </p14:nvContentPartPr>
            <p14:xfrm>
              <a:off x="56678" y="4296335"/>
              <a:ext cx="940365" cy="1225138"/>
            </p14:xfrm>
          </p:contentPart>
        </mc:Choice>
        <mc:Fallback>
          <p:sp>
            <p:nvSpPr>
              <p:cNvPr id="1048705" name=""/>
              <p:cNvSpPr/>
              <p:nvPr/>
            </p:nvSpPr>
            <p:spPr>
              <a:xfrm>
                <a:off x="56678" y="4296335"/>
                <a:ext cx="940365" cy="1225138"/>
              </a:xfrm>
            </p:spPr>
          </p:sp>
        </mc:Fallback>
      </mc:AlternateContent>
      <mc:AlternateContent xmlns:mc="http://schemas.openxmlformats.org/markup-compatibility/2006">
        <mc:Choice xmlns:p14="http://schemas.microsoft.com/office/powerpoint/2010/main" Requires="p14">
          <p:contentPart p14:bwMode="auto" r:id="rId12">
            <p14:nvContentPartPr>
              <p14:cNvPr id="1048706" name=""/>
              <p14:cNvContentPartPr/>
              <p14:nvPr/>
            </p14:nvContentPartPr>
            <p14:xfrm>
              <a:off x="1662849" y="4959474"/>
              <a:ext cx="116694" cy="674725"/>
            </p14:xfrm>
          </p:contentPart>
        </mc:Choice>
        <mc:Fallback>
          <p:sp>
            <p:nvSpPr>
              <p:cNvPr id="1048706" name=""/>
              <p:cNvSpPr/>
              <p:nvPr/>
            </p:nvSpPr>
            <p:spPr>
              <a:xfrm>
                <a:off x="1662849" y="4959474"/>
                <a:ext cx="116694" cy="674725"/>
              </a:xfrm>
            </p:spPr>
          </p:sp>
        </mc:Fallback>
      </mc:AlternateContent>
      <mc:AlternateContent xmlns:mc="http://schemas.openxmlformats.org/markup-compatibility/2006">
        <mc:Choice xmlns:p14="http://schemas.microsoft.com/office/powerpoint/2010/main" Requires="p14">
          <p:contentPart p14:bwMode="auto" r:id="rId13">
            <p14:nvContentPartPr>
              <p14:cNvPr id="1048707" name=""/>
              <p14:cNvContentPartPr/>
              <p14:nvPr/>
            </p14:nvContentPartPr>
            <p14:xfrm>
              <a:off x="9001688" y="3357615"/>
              <a:ext cx="94204" cy="170255"/>
            </p14:xfrm>
          </p:contentPart>
        </mc:Choice>
        <mc:Fallback>
          <p:sp>
            <p:nvSpPr>
              <p:cNvPr id="1048707" name=""/>
              <p:cNvSpPr/>
              <p:nvPr/>
            </p:nvSpPr>
            <p:spPr>
              <a:xfrm>
                <a:off x="9001688" y="3357615"/>
                <a:ext cx="94204" cy="170255"/>
              </a:xfrm>
            </p:spPr>
          </p:sp>
        </mc:Fallback>
      </mc:AlternateContent>
      <mc:AlternateContent xmlns:mc="http://schemas.openxmlformats.org/markup-compatibility/2006">
        <mc:Choice xmlns:p14="http://schemas.microsoft.com/office/powerpoint/2010/main" Requires="p14">
          <p:contentPart p14:bwMode="auto" r:id="rId14">
            <p14:nvContentPartPr>
              <p14:cNvPr id="1048708" name=""/>
              <p14:cNvContentPartPr/>
              <p14:nvPr/>
            </p14:nvContentPartPr>
            <p14:xfrm>
              <a:off x="9125331" y="3369357"/>
              <a:ext cx="17663" cy="264190"/>
            </p14:xfrm>
          </p:contentPart>
        </mc:Choice>
        <mc:Fallback>
          <p:sp>
            <p:nvSpPr>
              <p:cNvPr id="1048708" name=""/>
              <p:cNvSpPr/>
              <p:nvPr/>
            </p:nvSpPr>
            <p:spPr>
              <a:xfrm>
                <a:off x="9125331" y="3369357"/>
                <a:ext cx="17663" cy="264190"/>
              </a:xfrm>
            </p:spPr>
          </p:sp>
        </mc:Fallback>
      </mc:AlternateContent>
      <p:pic>
        <p:nvPicPr>
          <p:cNvPr id="2097157" name=""/>
          <p:cNvPicPr>
            <a:picLocks/>
          </p:cNvPicPr>
          <p:nvPr/>
        </p:nvPicPr>
        <p:blipFill>
          <a:blip xmlns:r="http://schemas.openxmlformats.org/officeDocument/2006/relationships" r:embed="rId15"/>
          <a:stretch>
            <a:fillRect/>
          </a:stretch>
        </p:blipFill>
        <p:spPr>
          <a:xfrm rot="0" flipH="0">
            <a:off x="3765760" y="3917370"/>
            <a:ext cx="2061492" cy="1926006"/>
          </a:xfrm>
          <a:prstGeom prst="rect"/>
        </p:spPr>
      </p:pic>
      <p:sp>
        <p:nvSpPr>
          <p:cNvPr id="1048709" name=""/>
          <p:cNvSpPr txBox="1"/>
          <p:nvPr/>
        </p:nvSpPr>
        <p:spPr>
          <a:xfrm>
            <a:off x="5373738" y="4124890"/>
            <a:ext cx="4000000" cy="510540"/>
          </a:xfrm>
          <a:prstGeom prst="rect"/>
        </p:spPr>
        <p:txBody>
          <a:bodyPr rtlCol="0" wrap="square">
            <a:spAutoFit/>
          </a:bodyPr>
          <a:p>
            <a:r>
              <a:rPr sz="2800" lang="ru">
                <a:solidFill>
                  <a:srgbClr val="000000"/>
                </a:solidFill>
                <a:hlinkClick r:id="rId16" action="ppaction://hlinksldjump"/>
              </a:rPr>
              <a:t>С</a:t>
            </a:r>
            <a:r>
              <a:rPr sz="2800" lang="ru">
                <a:solidFill>
                  <a:srgbClr val="000000"/>
                </a:solidFill>
                <a:hlinkClick r:id="rId16" action="ppaction://hlinksldjump"/>
              </a:rPr>
              <a:t>п</a:t>
            </a:r>
            <a:r>
              <a:rPr sz="2800" lang="ru">
                <a:solidFill>
                  <a:srgbClr val="000000"/>
                </a:solidFill>
                <a:hlinkClick r:id="rId16" action="ppaction://hlinksldjump"/>
              </a:rPr>
              <a:t>а</a:t>
            </a:r>
            <a:r>
              <a:rPr sz="2800" lang="ru">
                <a:solidFill>
                  <a:srgbClr val="000000"/>
                </a:solidFill>
                <a:hlinkClick r:id="rId16" action="ppaction://hlinksldjump"/>
              </a:rPr>
              <a:t>л</a:t>
            </a:r>
            <a:r>
              <a:rPr sz="2800" lang="ru">
                <a:solidFill>
                  <a:srgbClr val="000000"/>
                </a:solidFill>
                <a:hlinkClick r:id="rId16" action="ppaction://hlinksldjump"/>
              </a:rPr>
              <a:t>ь</a:t>
            </a:r>
            <a:r>
              <a:rPr sz="2800" lang="ru">
                <a:solidFill>
                  <a:srgbClr val="000000"/>
                </a:solidFill>
                <a:hlinkClick r:id="rId16" action="ppaction://hlinksldjump"/>
              </a:rPr>
              <a:t>н</a:t>
            </a:r>
            <a:r>
              <a:rPr sz="2800" lang="ru">
                <a:solidFill>
                  <a:srgbClr val="000000"/>
                </a:solidFill>
                <a:hlinkClick r:id="rId16" action="ppaction://hlinksldjump"/>
              </a:rPr>
              <a:t>я</a:t>
            </a:r>
            <a:endParaRPr sz="2800" lang="ru-RU">
              <a:solidFill>
                <a:srgbClr val="000000"/>
              </a:solidFill>
            </a:endParaRPr>
          </a:p>
        </p:txBody>
      </p:sp>
      <p:sp>
        <p:nvSpPr>
          <p:cNvPr id="1048710" name=""/>
          <p:cNvSpPr txBox="1"/>
          <p:nvPr/>
        </p:nvSpPr>
        <p:spPr>
          <a:xfrm>
            <a:off x="2436984" y="4289059"/>
            <a:ext cx="4000000" cy="510540"/>
          </a:xfrm>
          <a:prstGeom prst="rect"/>
        </p:spPr>
        <p:txBody>
          <a:bodyPr rtlCol="0" wrap="square">
            <a:spAutoFit/>
          </a:bodyPr>
          <a:p>
            <a:r>
              <a:rPr sz="2800" lang="ru">
                <a:solidFill>
                  <a:srgbClr val="000000"/>
                </a:solidFill>
                <a:hlinkClick r:id="rId17" action="ppaction://hlinksldjump"/>
              </a:rPr>
              <a:t>К</a:t>
            </a:r>
            <a:r>
              <a:rPr sz="2800" lang="ru">
                <a:solidFill>
                  <a:srgbClr val="000000"/>
                </a:solidFill>
                <a:hlinkClick r:id="rId17" action="ppaction://hlinksldjump"/>
              </a:rPr>
              <a:t>у</a:t>
            </a:r>
            <a:r>
              <a:rPr sz="2800" lang="ru">
                <a:solidFill>
                  <a:srgbClr val="000000"/>
                </a:solidFill>
                <a:hlinkClick r:id="rId17" action="ppaction://hlinksldjump"/>
              </a:rPr>
              <a:t>х</a:t>
            </a:r>
            <a:r>
              <a:rPr sz="2800" lang="ru">
                <a:solidFill>
                  <a:srgbClr val="000000"/>
                </a:solidFill>
                <a:hlinkClick r:id="rId17" action="ppaction://hlinksldjump"/>
              </a:rPr>
              <a:t>н</a:t>
            </a:r>
            <a:r>
              <a:rPr sz="2800" lang="ru">
                <a:solidFill>
                  <a:srgbClr val="000000"/>
                </a:solidFill>
                <a:hlinkClick r:id="rId17" action="ppaction://hlinksldjump"/>
              </a:rPr>
              <a:t>я</a:t>
            </a:r>
            <a:endParaRPr sz="2800" lang="ru-RU">
              <a:solidFill>
                <a:srgbClr val="000000"/>
              </a:solidFill>
            </a:endParaRPr>
          </a:p>
        </p:txBody>
      </p:sp>
      <p:sp>
        <p:nvSpPr>
          <p:cNvPr id="1048711" name=""/>
          <p:cNvSpPr txBox="1"/>
          <p:nvPr/>
        </p:nvSpPr>
        <p:spPr>
          <a:xfrm>
            <a:off x="7637037" y="373403"/>
            <a:ext cx="4000000" cy="510540"/>
          </a:xfrm>
          <a:prstGeom prst="rect"/>
        </p:spPr>
        <p:txBody>
          <a:bodyPr rtlCol="0" wrap="square">
            <a:spAutoFit/>
          </a:bodyPr>
          <a:p>
            <a:r>
              <a:rPr sz="2800" lang="ru">
                <a:solidFill>
                  <a:srgbClr val="000000"/>
                </a:solidFill>
                <a:hlinkClick r:id="rId18" action="ppaction://hlinksldjump"/>
              </a:rPr>
              <a:t>улица</a:t>
            </a:r>
            <a:endParaRPr sz="2800" lang="ru-RU">
              <a:solidFill>
                <a:srgbClr val="000000"/>
              </a:solidFill>
            </a:endParaRPr>
          </a:p>
        </p:txBody>
      </p:sp>
      <mc:AlternateContent xmlns:mc="http://schemas.openxmlformats.org/markup-compatibility/2006">
        <mc:Choice xmlns:p14="http://schemas.microsoft.com/office/powerpoint/2010/main" Requires="p14">
          <p:contentPart p14:bwMode="auto" r:id="rId19">
            <p14:nvContentPartPr>
              <p14:cNvPr id="1048712" name=""/>
              <p14:cNvContentPartPr/>
              <p14:nvPr/>
            </p14:nvContentPartPr>
            <p14:xfrm>
              <a:off x="-70015" y="6417083"/>
              <a:ext cx="3878848" cy="488705"/>
            </p14:xfrm>
          </p:contentPart>
        </mc:Choice>
        <mc:Fallback>
          <p:sp>
            <p:nvSpPr>
              <p:cNvPr id="1048712" name=""/>
              <p:cNvSpPr/>
              <p:nvPr/>
            </p:nvSpPr>
            <p:spPr>
              <a:xfrm>
                <a:off x="-70015" y="6417083"/>
                <a:ext cx="3878848" cy="488705"/>
              </a:xfrm>
            </p:spPr>
          </p:sp>
        </mc:Fallback>
      </mc:AlternateContent>
      <mc:AlternateContent xmlns:mc="http://schemas.openxmlformats.org/markup-compatibility/2006">
        <mc:Choice xmlns:p14="http://schemas.microsoft.com/office/powerpoint/2010/main" Requires="p14">
          <p:contentPart p14:bwMode="auto" r:id="rId20">
            <p14:nvContentPartPr>
              <p14:cNvPr id="1048713" name=""/>
              <p14:cNvContentPartPr/>
              <p14:nvPr/>
            </p14:nvContentPartPr>
            <p14:xfrm>
              <a:off x="154033" y="6305379"/>
              <a:ext cx="4270934" cy="684187"/>
            </p14:xfrm>
          </p:contentPart>
        </mc:Choice>
        <mc:Fallback>
          <p:sp>
            <p:nvSpPr>
              <p:cNvPr id="1048713" name=""/>
              <p:cNvSpPr/>
              <p:nvPr/>
            </p:nvSpPr>
            <p:spPr>
              <a:xfrm>
                <a:off x="154033" y="6305379"/>
                <a:ext cx="4270934" cy="684187"/>
              </a:xfrm>
            </p:spPr>
          </p:sp>
        </mc:Fallback>
      </mc:AlternateContent>
      <mc:AlternateContent xmlns:mc="http://schemas.openxmlformats.org/markup-compatibility/2006">
        <mc:Choice xmlns:p14="http://schemas.microsoft.com/office/powerpoint/2010/main" Requires="p14">
          <p:contentPart p14:bwMode="auto" r:id="rId21">
            <p14:nvContentPartPr>
              <p14:cNvPr id="1048714" name=""/>
              <p14:cNvContentPartPr/>
              <p14:nvPr/>
            </p14:nvContentPartPr>
            <p14:xfrm>
              <a:off x="2856624" y="6570676"/>
              <a:ext cx="4593005" cy="265297"/>
            </p14:xfrm>
          </p:contentPart>
        </mc:Choice>
        <mc:Fallback>
          <p:sp>
            <p:nvSpPr>
              <p:cNvPr id="1048714" name=""/>
              <p:cNvSpPr/>
              <p:nvPr/>
            </p:nvSpPr>
            <p:spPr>
              <a:xfrm>
                <a:off x="2856624" y="6570676"/>
                <a:ext cx="4593005" cy="265297"/>
              </a:xfrm>
            </p:spPr>
          </p:sp>
        </mc:Fallback>
      </mc:AlternateContent>
      <mc:AlternateContent xmlns:mc="http://schemas.openxmlformats.org/markup-compatibility/2006">
        <mc:Choice xmlns:p14="http://schemas.microsoft.com/office/powerpoint/2010/main" Requires="p14">
          <p:contentPart p14:bwMode="auto" r:id="rId22">
            <p14:nvContentPartPr>
              <p14:cNvPr id="1048715" name=""/>
              <p14:cNvContentPartPr/>
              <p14:nvPr/>
            </p14:nvContentPartPr>
            <p14:xfrm>
              <a:off x="-182039" y="5956304"/>
              <a:ext cx="9536086" cy="1103077"/>
            </p14:xfrm>
          </p:contentPart>
        </mc:Choice>
        <mc:Fallback>
          <p:sp>
            <p:nvSpPr>
              <p:cNvPr id="1048715" name=""/>
              <p:cNvSpPr/>
              <p:nvPr/>
            </p:nvSpPr>
            <p:spPr>
              <a:xfrm>
                <a:off x="-182039" y="5956304"/>
                <a:ext cx="9536086" cy="1103077"/>
              </a:xfrm>
            </p:spPr>
          </p:sp>
        </mc:Fallback>
      </mc:AlternateContent>
      <mc:AlternateContent xmlns:mc="http://schemas.openxmlformats.org/markup-compatibility/2006">
        <mc:Choice xmlns:p14="http://schemas.microsoft.com/office/powerpoint/2010/main" Requires="p14">
          <p:contentPart p14:bwMode="auto" r:id="rId23">
            <p14:nvContentPartPr>
              <p14:cNvPr id="1048716" name=""/>
              <p14:cNvContentPartPr/>
              <p14:nvPr/>
            </p14:nvContentPartPr>
            <p14:xfrm>
              <a:off x="1428312" y="5816674"/>
              <a:ext cx="8541869" cy="1228745"/>
            </p14:xfrm>
          </p:contentPart>
        </mc:Choice>
        <mc:Fallback>
          <p:sp>
            <p:nvSpPr>
              <p:cNvPr id="1048716" name=""/>
              <p:cNvSpPr/>
              <p:nvPr/>
            </p:nvSpPr>
            <p:spPr>
              <a:xfrm>
                <a:off x="1428312" y="5816674"/>
                <a:ext cx="8541869" cy="1228745"/>
              </a:xfrm>
            </p:spPr>
          </p:sp>
        </mc:Fallback>
      </mc:AlternateContent>
      <mc:AlternateContent xmlns:mc="http://schemas.openxmlformats.org/markup-compatibility/2006">
        <mc:Choice xmlns:p14="http://schemas.microsoft.com/office/powerpoint/2010/main" Requires="p14">
          <p:contentPart p14:bwMode="auto" r:id="rId24">
            <p14:nvContentPartPr>
              <p14:cNvPr id="1048717" name=""/>
              <p14:cNvContentPartPr/>
              <p14:nvPr/>
            </p14:nvContentPartPr>
            <p14:xfrm>
              <a:off x="6455412" y="6431046"/>
              <a:ext cx="2716594" cy="614372"/>
            </p14:xfrm>
          </p:contentPart>
        </mc:Choice>
        <mc:Fallback>
          <p:sp>
            <p:nvSpPr>
              <p:cNvPr id="1048717" name=""/>
              <p:cNvSpPr/>
              <p:nvPr/>
            </p:nvSpPr>
            <p:spPr>
              <a:xfrm>
                <a:off x="6455412" y="6431046"/>
                <a:ext cx="2716594" cy="614372"/>
              </a:xfrm>
            </p:spPr>
          </p:sp>
        </mc:Fallback>
      </mc:AlternateContent>
      <mc:AlternateContent xmlns:mc="http://schemas.openxmlformats.org/markup-compatibility/2006">
        <mc:Choice xmlns:p14="http://schemas.microsoft.com/office/powerpoint/2010/main" Requires="p14">
          <p:contentPart p14:bwMode="auto" r:id="rId25">
            <p14:nvContentPartPr>
              <p14:cNvPr id="1048718" name=""/>
              <p14:cNvContentPartPr/>
              <p14:nvPr/>
            </p14:nvContentPartPr>
            <p14:xfrm>
              <a:off x="3626793" y="6040082"/>
              <a:ext cx="1694370" cy="907595"/>
            </p14:xfrm>
          </p:contentPart>
        </mc:Choice>
        <mc:Fallback>
          <p:sp>
            <p:nvSpPr>
              <p:cNvPr id="1048718" name=""/>
              <p:cNvSpPr/>
              <p:nvPr/>
            </p:nvSpPr>
            <p:spPr>
              <a:xfrm>
                <a:off x="3626793" y="6040082"/>
                <a:ext cx="1694370" cy="907595"/>
              </a:xfrm>
            </p:spPr>
          </p:sp>
        </mc:Fallback>
      </mc:AlternateContent>
      <mc:AlternateContent xmlns:mc="http://schemas.openxmlformats.org/markup-compatibility/2006">
        <mc:Choice xmlns:p14="http://schemas.microsoft.com/office/powerpoint/2010/main" Requires="p14">
          <p:contentPart p14:bwMode="auto" r:id="rId26">
            <p14:nvContentPartPr>
              <p14:cNvPr id="1048719" name=""/>
              <p14:cNvContentPartPr/>
              <p14:nvPr/>
            </p14:nvContentPartPr>
            <p14:xfrm>
              <a:off x="5528696" y="6096113"/>
              <a:ext cx="3933844" cy="1334215"/>
            </p14:xfrm>
          </p:contentPart>
        </mc:Choice>
        <mc:Fallback>
          <p:sp>
            <p:nvSpPr>
              <p:cNvPr id="1048719" name=""/>
              <p:cNvSpPr/>
              <p:nvPr/>
            </p:nvSpPr>
            <p:spPr>
              <a:xfrm>
                <a:off x="5528696" y="6096113"/>
                <a:ext cx="3933844" cy="1334215"/>
              </a:xfrm>
            </p:spPr>
          </p:sp>
        </mc:Fallback>
      </mc:AlternateContent>
      <mc:AlternateContent xmlns:mc="http://schemas.openxmlformats.org/markup-compatibility/2006">
        <mc:Choice xmlns:p14="http://schemas.microsoft.com/office/powerpoint/2010/main" Requires="p14">
          <p:contentPart p14:bwMode="auto" r:id="rId27">
            <p14:nvContentPartPr>
              <p14:cNvPr id="1048720" name=""/>
              <p14:cNvContentPartPr/>
              <p14:nvPr/>
            </p14:nvContentPartPr>
            <p14:xfrm>
              <a:off x="3601915" y="5695849"/>
              <a:ext cx="4469061" cy="933950"/>
            </p14:xfrm>
          </p:contentPart>
        </mc:Choice>
        <mc:Fallback>
          <p:sp>
            <p:nvSpPr>
              <p:cNvPr id="1048720" name=""/>
              <p:cNvSpPr/>
              <p:nvPr/>
            </p:nvSpPr>
            <p:spPr>
              <a:xfrm>
                <a:off x="3601915" y="5695849"/>
                <a:ext cx="4469061" cy="933950"/>
              </a:xfrm>
            </p:spPr>
          </p:sp>
        </mc:Fallback>
      </mc:AlternateContent>
      <mc:AlternateContent xmlns:mc="http://schemas.openxmlformats.org/markup-compatibility/2006">
        <mc:Choice xmlns:p14="http://schemas.microsoft.com/office/powerpoint/2010/main" Requires="p14">
          <p:contentPart p14:bwMode="auto" r:id="rId28">
            <p14:nvContentPartPr>
              <p14:cNvPr id="1048721" name=""/>
              <p14:cNvContentPartPr/>
              <p14:nvPr/>
            </p14:nvContentPartPr>
            <p14:xfrm>
              <a:off x="5235056" y="3209918"/>
              <a:ext cx="1811903" cy="2678494"/>
            </p14:xfrm>
          </p:contentPart>
        </mc:Choice>
        <mc:Fallback>
          <p:sp>
            <p:nvSpPr>
              <p:cNvPr id="1048721" name=""/>
              <p:cNvSpPr/>
              <p:nvPr/>
            </p:nvSpPr>
            <p:spPr>
              <a:xfrm>
                <a:off x="5235056" y="3209918"/>
                <a:ext cx="1811903" cy="2678494"/>
              </a:xfrm>
            </p:spPr>
          </p:sp>
        </mc:Fallback>
      </mc:AlternateContent>
      <mc:AlternateContent xmlns:mc="http://schemas.openxmlformats.org/markup-compatibility/2006">
        <mc:Choice xmlns:p14="http://schemas.microsoft.com/office/powerpoint/2010/main" Requires="p14">
          <p:contentPart p14:bwMode="auto" r:id="rId29">
            <p14:nvContentPartPr>
              <p14:cNvPr id="1048722" name=""/>
              <p14:cNvContentPartPr/>
              <p14:nvPr/>
            </p14:nvContentPartPr>
            <p14:xfrm>
              <a:off x="5412446" y="5218789"/>
              <a:ext cx="38012" cy="897043"/>
            </p14:xfrm>
          </p:contentPart>
        </mc:Choice>
        <mc:Fallback>
          <p:sp>
            <p:nvSpPr>
              <p:cNvPr id="1048722" name=""/>
              <p:cNvSpPr/>
              <p:nvPr/>
            </p:nvSpPr>
            <p:spPr>
              <a:xfrm>
                <a:off x="5412446" y="5218789"/>
                <a:ext cx="38012" cy="897043"/>
              </a:xfrm>
            </p:spPr>
          </p:sp>
        </mc:Fallback>
      </mc:AlternateContent>
      <mc:AlternateContent xmlns:mc="http://schemas.openxmlformats.org/markup-compatibility/2006">
        <mc:Choice xmlns:p14="http://schemas.microsoft.com/office/powerpoint/2010/main" Requires="p14">
          <p:contentPart p14:bwMode="auto" r:id="rId30">
            <p14:nvContentPartPr>
              <p14:cNvPr id="1048723" name=""/>
              <p14:cNvContentPartPr/>
              <p14:nvPr/>
            </p14:nvContentPartPr>
            <p14:xfrm>
              <a:off x="7034289" y="5686262"/>
              <a:ext cx="2128670" cy="442204"/>
            </p14:xfrm>
          </p:contentPart>
        </mc:Choice>
        <mc:Fallback>
          <p:sp>
            <p:nvSpPr>
              <p:cNvPr id="1048723" name=""/>
              <p:cNvSpPr/>
              <p:nvPr/>
            </p:nvSpPr>
            <p:spPr>
              <a:xfrm>
                <a:off x="7034289" y="5686262"/>
                <a:ext cx="2128670" cy="442204"/>
              </a:xfrm>
            </p:spPr>
          </p:sp>
        </mc:Fallback>
      </mc:AlternateContent>
      <p:pic>
        <p:nvPicPr>
          <p:cNvPr id="2097158" name=""/>
          <p:cNvPicPr>
            <a:picLocks/>
          </p:cNvPicPr>
          <p:nvPr>
            <a:videoFile r:link="rId31"/>
            <p:extLst>
              <p:ext uri="{DAA4B4D4-6D71-4841-9C94-3DE7FCFB9230}">
                <p14:media xmlns:p14="http://schemas.microsoft.com/office/powerpoint/2010/main" r:embed="rId32"/>
              </p:ext>
            </p:extLst>
          </p:nvPr>
        </p:nvPicPr>
        <p:blipFill>
          <a:blip xmlns:r="http://schemas.openxmlformats.org/officeDocument/2006/relationships" r:embed="rId33"/>
          <a:stretch>
            <a:fillRect/>
          </a:stretch>
        </p:blipFill>
        <p:spPr>
          <a:xfrm>
            <a:off x="7373738" y="3114433"/>
            <a:ext cx="1877432" cy="1262813"/>
          </a:xfrm>
          <a:prstGeom prst="rect"/>
        </p:spPr>
      </p:pic>
      <mc:AlternateContent xmlns:mc="http://schemas.openxmlformats.org/markup-compatibility/2006">
        <mc:Choice xmlns:p14="http://schemas.microsoft.com/office/powerpoint/2010/main" Requires="p14">
          <p:contentPart p14:bwMode="auto" r:id="rId34">
            <p14:nvContentPartPr>
              <p14:cNvPr id="1048724" name=""/>
              <p14:cNvContentPartPr/>
              <p14:nvPr/>
            </p14:nvContentPartPr>
            <p14:xfrm>
              <a:off x="7365251" y="3144662"/>
              <a:ext cx="32979" cy="1202461"/>
            </p14:xfrm>
          </p:contentPart>
        </mc:Choice>
        <mc:Fallback>
          <p:sp>
            <p:nvSpPr>
              <p:cNvPr id="1048724" name=""/>
              <p:cNvSpPr/>
              <p:nvPr/>
            </p:nvSpPr>
            <p:spPr>
              <a:xfrm>
                <a:off x="7365251" y="3144662"/>
                <a:ext cx="32979" cy="1202461"/>
              </a:xfrm>
            </p:spPr>
          </p:sp>
        </mc:Fallback>
      </mc:AlternateContent>
      <mc:AlternateContent xmlns:mc="http://schemas.openxmlformats.org/markup-compatibility/2006">
        <mc:Choice xmlns:p14="http://schemas.microsoft.com/office/powerpoint/2010/main" Requires="p14">
          <p:contentPart p14:bwMode="auto" r:id="rId35">
            <p14:nvContentPartPr>
              <p14:cNvPr id="1048725" name=""/>
              <p14:cNvContentPartPr/>
              <p14:nvPr/>
            </p14:nvContentPartPr>
            <p14:xfrm>
              <a:off x="7405685" y="3097536"/>
              <a:ext cx="1733794" cy="59191"/>
            </p14:xfrm>
          </p:contentPart>
        </mc:Choice>
        <mc:Fallback>
          <p:sp>
            <p:nvSpPr>
              <p:cNvPr id="1048725" name=""/>
              <p:cNvSpPr/>
              <p:nvPr/>
            </p:nvSpPr>
            <p:spPr>
              <a:xfrm>
                <a:off x="7405685" y="3097536"/>
                <a:ext cx="1733794" cy="59191"/>
              </a:xfrm>
            </p:spPr>
          </p:sp>
        </mc:Fallback>
      </mc:AlternateContent>
      <mc:AlternateContent xmlns:mc="http://schemas.openxmlformats.org/markup-compatibility/2006">
        <mc:Choice xmlns:p14="http://schemas.microsoft.com/office/powerpoint/2010/main" Requires="p14">
          <p:contentPart p14:bwMode="auto" r:id="rId36">
            <p14:nvContentPartPr>
              <p14:cNvPr id="1048726" name=""/>
              <p14:cNvContentPartPr/>
              <p14:nvPr/>
            </p14:nvContentPartPr>
            <p14:xfrm>
              <a:off x="7352051" y="4334954"/>
              <a:ext cx="1766546" cy="26329"/>
            </p14:xfrm>
          </p:contentPart>
        </mc:Choice>
        <mc:Fallback>
          <p:sp>
            <p:nvSpPr>
              <p:cNvPr id="1048726" name=""/>
              <p:cNvSpPr/>
              <p:nvPr/>
            </p:nvSpPr>
            <p:spPr>
              <a:xfrm>
                <a:off x="7352051" y="4334954"/>
                <a:ext cx="1766546" cy="26329"/>
              </a:xfrm>
            </p:spPr>
          </p:sp>
        </mc:Fallback>
      </mc:AlternateContent>
      <p:sp>
        <p:nvSpPr>
          <p:cNvPr id="1048727" name=""/>
          <p:cNvSpPr txBox="1"/>
          <p:nvPr/>
        </p:nvSpPr>
        <p:spPr>
          <a:xfrm flipH="1">
            <a:off x="8960421" y="3127131"/>
            <a:ext cx="183579" cy="891540"/>
          </a:xfrm>
          <a:prstGeom prst="rect"/>
        </p:spPr>
        <p:txBody>
          <a:bodyPr rtlCol="0" wrap="square">
            <a:spAutoFit/>
          </a:bodyPr>
          <a:p>
            <a:r>
              <a:rPr altLang="ru" sz="800" lang="en-US">
                <a:solidFill>
                  <a:srgbClr val="000000"/>
                </a:solidFill>
              </a:rPr>
              <a:t>K</a:t>
            </a:r>
            <a:r>
              <a:rPr altLang="ru" sz="800" lang="en-US">
                <a:solidFill>
                  <a:srgbClr val="000000"/>
                </a:solidFill>
              </a:rPr>
              <a:t>e</a:t>
            </a:r>
            <a:r>
              <a:rPr altLang="ru" sz="800" lang="en-US">
                <a:solidFill>
                  <a:srgbClr val="000000"/>
                </a:solidFill>
              </a:rPr>
              <a:t>s</a:t>
            </a:r>
            <a:r>
              <a:rPr altLang="ru" sz="800" lang="en-US">
                <a:solidFill>
                  <a:srgbClr val="000000"/>
                </a:solidFill>
              </a:rPr>
              <a:t>A</a:t>
            </a:r>
            <a:r>
              <a:rPr altLang="ru" sz="800" lang="en-US">
                <a:solidFill>
                  <a:srgbClr val="000000"/>
                </a:solidFill>
              </a:rPr>
              <a:t>l</a:t>
            </a:r>
            <a:r>
              <a:rPr altLang="ru" sz="800" lang="en-US">
                <a:solidFill>
                  <a:srgbClr val="000000"/>
                </a:solidFill>
              </a:rPr>
              <a:t>o</a:t>
            </a:r>
            <a:r>
              <a:rPr altLang="ru" sz="800" lang="en-US">
                <a:solidFill>
                  <a:srgbClr val="000000"/>
                </a:solidFill>
              </a:rPr>
              <a:t>v</a:t>
            </a:r>
            <a:endParaRPr sz="2800" lang="ru-RU">
              <a:solidFill>
                <a:srgbClr val="000000"/>
              </a:solidFill>
            </a:endParaRPr>
          </a:p>
        </p:txBody>
      </p:sp>
    </p:spTree>
  </p:cSld>
  <p:clrMapOvr>
    <a:masterClrMapping/>
  </p:clrMapOvr>
  <p:timing>
    <p:tnLst>
      <p:par>
        <p:cTn dur="indefinite" id="1" nodeType="tmRoot" restart="never">
          <p:childTnLst>
            <p:seq concurrent="1" nextAc="seek">
              <p:cTn evtFilter="cancelBubble" fill="hold" id="2" nodeType="interactiveSeq" restart="whenNotActive">
                <p:stCondLst>
                  <p:cond evt="onClick" delay="0">
                    <p:tgtEl>
                      <p:spTgt spid="2097158"/>
                    </p:tgtEl>
                  </p:cond>
                </p:stCondLst>
                <p:endSync evt="end" delay="0">
                  <p:rtn val="all"/>
                </p:endSync>
                <p:childTnLst>
                  <p:par>
                    <p:cTn fill="hold" id="3">
                      <p:stCondLst>
                        <p:cond delay="indefinite"/>
                      </p:stCondLst>
                      <p:childTnLst>
                        <p:par>
                          <p:cTn fill="hold" id="4">
                            <p:stCondLst>
                              <p:cond delay="0"/>
                            </p:stCondLst>
                            <p:childTnLst>
                              <p:par>
                                <p:cTn fill="hold" id="5" nodeType="clickEffect" presetClass="mediacall" presetID="1" presetSubtype="0">
                                  <p:stCondLst>
                                    <p:cond delay="0"/>
                                  </p:stCondLst>
                                  <p:childTnLst>
                                    <p:cmd type="call" cmd="playFrom(0.0)">
                                      <p:cBhvr additive="base">
                                        <p:cTn dur="1" fill="hold" id="6"/>
                                        <p:tgtEl>
                                          <p:spTgt spid="2097158"/>
                                        </p:tgtEl>
                                      </p:cBhvr>
                                    </p:cmd>
                                  </p:childTnLst>
                                </p:cTn>
                              </p:par>
                            </p:childTnLst>
                          </p:cTn>
                        </p:par>
                      </p:childTnLst>
                    </p:cTn>
                  </p:par>
                </p:childTnLst>
              </p:cTn>
              <p:nextCondLst>
                <p:cond evt="onClick" delay="0">
                  <p:tgtEl>
                    <p:spTgt spid="2097158"/>
                  </p:tgtEl>
                </p:cond>
              </p:nextCondLst>
            </p:seq>
            <p:video fullScrn="0">
              <p:cMediaNode vol="50000">
                <p:cTn display="1" fill="hold" id="7">
                  <p:stCondLst>
                    <p:cond delay="indefinite"/>
                  </p:stCondLst>
                  <p:endCondLst>
                    <p:cond evt="onNext">
                      <p:tgtEl>
                        <p:sldTgt/>
                      </p:tgtEl>
                    </p:cond>
                    <p:cond evt="onPrev">
                      <p:tgtEl>
                        <p:sldTgt/>
                      </p:tgtEl>
                    </p:cond>
                  </p:endCondLst>
                </p:cTn>
                <p:tgtEl>
                  <p:spTgt spid="209715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70"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728" name=""/>
              <p14:cNvContentPartPr/>
              <p14:nvPr/>
            </p14:nvContentPartPr>
            <p14:xfrm>
              <a:off x="357026" y="6198701"/>
              <a:ext cx="60125" cy="707455"/>
            </p14:xfrm>
          </p:contentPart>
        </mc:Choice>
        <mc:Fallback>
          <p:sp>
            <p:nvSpPr>
              <p:cNvPr id="1048728" name=""/>
              <p:cNvSpPr/>
              <p:nvPr/>
            </p:nvSpPr>
            <p:spPr>
              <a:xfrm>
                <a:off x="357026" y="6198701"/>
                <a:ext cx="60125" cy="707455"/>
              </a:xfrm>
            </p:spPr>
          </p:sp>
        </mc:Fallback>
      </mc:AlternateContent>
      <mc:AlternateContent xmlns:mc="http://schemas.openxmlformats.org/markup-compatibility/2006">
        <mc:Choice xmlns:p14="http://schemas.microsoft.com/office/powerpoint/2010/main" Requires="p14">
          <p:contentPart p14:bwMode="auto" r:id="rId2">
            <p14:nvContentPartPr>
              <p14:cNvPr id="1048729" name=""/>
              <p14:cNvContentPartPr/>
              <p14:nvPr/>
            </p14:nvContentPartPr>
            <p14:xfrm>
              <a:off x="2148775" y="6246664"/>
              <a:ext cx="36075" cy="719445"/>
            </p14:xfrm>
          </p:contentPart>
        </mc:Choice>
        <mc:Fallback>
          <p:sp>
            <p:nvSpPr>
              <p:cNvPr id="1048729" name=""/>
              <p:cNvSpPr/>
              <p:nvPr/>
            </p:nvSpPr>
            <p:spPr>
              <a:xfrm>
                <a:off x="2148775" y="6246664"/>
                <a:ext cx="36075" cy="719445"/>
              </a:xfrm>
            </p:spPr>
          </p:sp>
        </mc:Fallback>
      </mc:AlternateContent>
      <mc:AlternateContent xmlns:mc="http://schemas.openxmlformats.org/markup-compatibility/2006">
        <mc:Choice xmlns:p14="http://schemas.microsoft.com/office/powerpoint/2010/main" Requires="p14">
          <p:contentPart p14:bwMode="auto" r:id="rId3">
            <p14:nvContentPartPr>
              <p14:cNvPr id="1048730" name=""/>
              <p14:cNvContentPartPr/>
              <p14:nvPr/>
            </p14:nvContentPartPr>
            <p14:xfrm>
              <a:off x="320950" y="5791015"/>
              <a:ext cx="1972126" cy="611529"/>
            </p14:xfrm>
          </p:contentPart>
        </mc:Choice>
        <mc:Fallback>
          <p:sp>
            <p:nvSpPr>
              <p:cNvPr id="1048730" name=""/>
              <p:cNvSpPr/>
              <p:nvPr/>
            </p:nvSpPr>
            <p:spPr>
              <a:xfrm>
                <a:off x="320950" y="5791015"/>
                <a:ext cx="1972126" cy="611529"/>
              </a:xfrm>
            </p:spPr>
          </p:sp>
        </mc:Fallback>
      </mc:AlternateContent>
      <mc:AlternateContent xmlns:mc="http://schemas.openxmlformats.org/markup-compatibility/2006">
        <mc:Choice xmlns:p14="http://schemas.microsoft.com/office/powerpoint/2010/main" Requires="p14">
          <p:contentPart p14:bwMode="auto" r:id="rId4">
            <p14:nvContentPartPr>
              <p14:cNvPr id="1048731" name=""/>
              <p14:cNvContentPartPr/>
              <p14:nvPr/>
            </p14:nvContentPartPr>
            <p14:xfrm>
              <a:off x="272850" y="5850969"/>
              <a:ext cx="1924025" cy="431667"/>
            </p14:xfrm>
          </p:contentPart>
        </mc:Choice>
        <mc:Fallback>
          <p:sp>
            <p:nvSpPr>
              <p:cNvPr id="1048731" name=""/>
              <p:cNvSpPr/>
              <p:nvPr/>
            </p:nvSpPr>
            <p:spPr>
              <a:xfrm>
                <a:off x="272850" y="5850969"/>
                <a:ext cx="1924025" cy="431667"/>
              </a:xfrm>
            </p:spPr>
          </p:sp>
        </mc:Fallback>
      </mc:AlternateContent>
      <mc:AlternateContent xmlns:mc="http://schemas.openxmlformats.org/markup-compatibility/2006">
        <mc:Choice xmlns:p14="http://schemas.microsoft.com/office/powerpoint/2010/main" Requires="p14">
          <p:contentPart p14:bwMode="auto" r:id="rId5">
            <p14:nvContentPartPr>
              <p14:cNvPr id="1048732" name=""/>
              <p14:cNvContentPartPr/>
              <p14:nvPr/>
            </p14:nvContentPartPr>
            <p14:xfrm>
              <a:off x="6598085" y="5671107"/>
              <a:ext cx="1346818" cy="1342965"/>
            </p14:xfrm>
          </p:contentPart>
        </mc:Choice>
        <mc:Fallback>
          <p:sp>
            <p:nvSpPr>
              <p:cNvPr id="1048732" name=""/>
              <p:cNvSpPr/>
              <p:nvPr/>
            </p:nvSpPr>
            <p:spPr>
              <a:xfrm>
                <a:off x="6598085" y="5671107"/>
                <a:ext cx="1346818" cy="1342965"/>
              </a:xfrm>
            </p:spPr>
          </p:sp>
        </mc:Fallback>
      </mc:AlternateContent>
      <mc:AlternateContent xmlns:mc="http://schemas.openxmlformats.org/markup-compatibility/2006">
        <mc:Choice xmlns:p14="http://schemas.microsoft.com/office/powerpoint/2010/main" Requires="p14">
          <p:contentPart p14:bwMode="auto" r:id="rId6">
            <p14:nvContentPartPr>
              <p14:cNvPr id="1048733" name=""/>
              <p14:cNvContentPartPr/>
              <p14:nvPr/>
            </p14:nvContentPartPr>
            <p14:xfrm>
              <a:off x="6922156" y="6158404"/>
              <a:ext cx="622759" cy="754914"/>
            </p14:xfrm>
          </p:contentPart>
        </mc:Choice>
        <mc:Fallback>
          <p:sp>
            <p:nvSpPr>
              <p:cNvPr id="1048733" name=""/>
              <p:cNvSpPr/>
              <p:nvPr/>
            </p:nvSpPr>
            <p:spPr>
              <a:xfrm>
                <a:off x="6922156" y="6158404"/>
                <a:ext cx="622759" cy="754914"/>
              </a:xfrm>
            </p:spPr>
          </p:sp>
        </mc:Fallback>
      </mc:AlternateContent>
      <mc:AlternateContent xmlns:mc="http://schemas.openxmlformats.org/markup-compatibility/2006">
        <mc:Choice xmlns:p14="http://schemas.microsoft.com/office/powerpoint/2010/main" Requires="p14">
          <p:contentPart p14:bwMode="auto" r:id="rId7">
            <p14:nvContentPartPr>
              <p14:cNvPr id="1048734" name=""/>
              <p14:cNvContentPartPr/>
              <p14:nvPr/>
            </p14:nvContentPartPr>
            <p14:xfrm>
              <a:off x="6653515" y="5689627"/>
              <a:ext cx="1306573" cy="1187163"/>
            </p14:xfrm>
          </p:contentPart>
        </mc:Choice>
        <mc:Fallback>
          <p:sp>
            <p:nvSpPr>
              <p:cNvPr id="1048734" name=""/>
              <p:cNvSpPr/>
              <p:nvPr/>
            </p:nvSpPr>
            <p:spPr>
              <a:xfrm>
                <a:off x="6653515" y="5689627"/>
                <a:ext cx="1306573" cy="1187163"/>
              </a:xfrm>
            </p:spPr>
          </p:sp>
        </mc:Fallback>
      </mc:AlternateContent>
      <mc:AlternateContent xmlns:mc="http://schemas.openxmlformats.org/markup-compatibility/2006">
        <mc:Choice xmlns:p14="http://schemas.microsoft.com/office/powerpoint/2010/main" Requires="p14">
          <p:contentPart p14:bwMode="auto" r:id="rId8">
            <p14:nvContentPartPr>
              <p14:cNvPr id="1048735" name=""/>
              <p14:cNvContentPartPr/>
              <p14:nvPr/>
            </p14:nvContentPartPr>
            <p14:xfrm>
              <a:off x="7105321" y="5945324"/>
              <a:ext cx="326274" cy="45046"/>
            </p14:xfrm>
          </p:contentPart>
        </mc:Choice>
        <mc:Fallback>
          <p:sp>
            <p:nvSpPr>
              <p:cNvPr id="1048735" name=""/>
              <p:cNvSpPr/>
              <p:nvPr/>
            </p:nvSpPr>
            <p:spPr>
              <a:xfrm>
                <a:off x="7105321" y="5945324"/>
                <a:ext cx="326274" cy="45046"/>
              </a:xfrm>
            </p:spPr>
          </p:sp>
        </mc:Fallback>
      </mc:AlternateContent>
      <mc:AlternateContent xmlns:mc="http://schemas.openxmlformats.org/markup-compatibility/2006">
        <mc:Choice xmlns:p14="http://schemas.microsoft.com/office/powerpoint/2010/main" Requires="p14">
          <p:contentPart p14:bwMode="auto" r:id="rId9">
            <p14:nvContentPartPr>
              <p14:cNvPr id="1048736" name=""/>
              <p14:cNvContentPartPr/>
              <p14:nvPr/>
            </p14:nvContentPartPr>
            <p14:xfrm>
              <a:off x="7087004" y="6389749"/>
              <a:ext cx="368620" cy="39891"/>
            </p14:xfrm>
          </p:contentPart>
        </mc:Choice>
        <mc:Fallback>
          <p:sp>
            <p:nvSpPr>
              <p:cNvPr id="1048736" name=""/>
              <p:cNvSpPr/>
              <p:nvPr/>
            </p:nvSpPr>
            <p:spPr>
              <a:xfrm>
                <a:off x="7087004" y="6389749"/>
                <a:ext cx="368620" cy="39891"/>
              </a:xfrm>
            </p:spPr>
          </p:sp>
        </mc:Fallback>
      </mc:AlternateContent>
      <mc:AlternateContent xmlns:mc="http://schemas.openxmlformats.org/markup-compatibility/2006">
        <mc:Choice xmlns:p14="http://schemas.microsoft.com/office/powerpoint/2010/main" Requires="p14">
          <p:contentPart p14:bwMode="auto" r:id="rId10">
            <p14:nvContentPartPr>
              <p14:cNvPr id="1048737" name=""/>
              <p14:cNvContentPartPr/>
              <p14:nvPr/>
            </p14:nvContentPartPr>
            <p14:xfrm>
              <a:off x="6604671" y="6115788"/>
              <a:ext cx="1387528" cy="20763"/>
            </p14:xfrm>
          </p:contentPart>
        </mc:Choice>
        <mc:Fallback>
          <p:sp>
            <p:nvSpPr>
              <p:cNvPr id="1048737" name=""/>
              <p:cNvSpPr/>
              <p:nvPr/>
            </p:nvSpPr>
            <p:spPr>
              <a:xfrm>
                <a:off x="6604671" y="6115788"/>
                <a:ext cx="1387528" cy="20763"/>
              </a:xfrm>
            </p:spPr>
          </p:sp>
        </mc:Fallback>
      </mc:AlternateContent>
      <mc:AlternateContent xmlns:mc="http://schemas.openxmlformats.org/markup-compatibility/2006">
        <mc:Choice xmlns:p14="http://schemas.microsoft.com/office/powerpoint/2010/main" Requires="p14">
          <p:contentPart p14:bwMode="auto" r:id="rId11">
            <p14:nvContentPartPr>
              <p14:cNvPr id="1048738" name=""/>
              <p14:cNvContentPartPr/>
              <p14:nvPr/>
            </p14:nvContentPartPr>
            <p14:xfrm>
              <a:off x="329631" y="5681646"/>
              <a:ext cx="62437" cy="662213"/>
            </p14:xfrm>
          </p:contentPart>
        </mc:Choice>
        <mc:Fallback>
          <p:sp>
            <p:nvSpPr>
              <p:cNvPr id="1048738" name=""/>
              <p:cNvSpPr/>
              <p:nvPr/>
            </p:nvSpPr>
            <p:spPr>
              <a:xfrm>
                <a:off x="329631" y="5681646"/>
                <a:ext cx="62437" cy="662213"/>
              </a:xfrm>
            </p:spPr>
          </p:sp>
        </mc:Fallback>
      </mc:AlternateContent>
      <mc:AlternateContent xmlns:mc="http://schemas.openxmlformats.org/markup-compatibility/2006">
        <mc:Choice xmlns:p14="http://schemas.microsoft.com/office/powerpoint/2010/main" Requires="p14">
          <p:contentPart p14:bwMode="auto" r:id="rId12">
            <p14:nvContentPartPr>
              <p14:cNvPr id="1048739" name=""/>
              <p14:cNvContentPartPr/>
              <p14:nvPr/>
            </p14:nvContentPartPr>
            <p14:xfrm>
              <a:off x="335308" y="5489208"/>
              <a:ext cx="629531" cy="237717"/>
            </p14:xfrm>
          </p:contentPart>
        </mc:Choice>
        <mc:Fallback>
          <p:sp>
            <p:nvSpPr>
              <p:cNvPr id="1048739" name=""/>
              <p:cNvSpPr/>
              <p:nvPr/>
            </p:nvSpPr>
            <p:spPr>
              <a:xfrm>
                <a:off x="335308" y="5489208"/>
                <a:ext cx="629531" cy="237717"/>
              </a:xfrm>
            </p:spPr>
          </p:sp>
        </mc:Fallback>
      </mc:AlternateContent>
      <mc:AlternateContent xmlns:mc="http://schemas.openxmlformats.org/markup-compatibility/2006">
        <mc:Choice xmlns:p14="http://schemas.microsoft.com/office/powerpoint/2010/main" Requires="p14">
          <p:contentPart p14:bwMode="auto" r:id="rId13">
            <p14:nvContentPartPr>
              <p14:cNvPr id="1048740" name=""/>
              <p14:cNvContentPartPr/>
              <p14:nvPr/>
            </p14:nvContentPartPr>
            <p14:xfrm>
              <a:off x="2835435" y="4857129"/>
              <a:ext cx="1811796" cy="2105550"/>
            </p14:xfrm>
          </p:contentPart>
        </mc:Choice>
        <mc:Fallback>
          <p:sp>
            <p:nvSpPr>
              <p:cNvPr id="1048740" name=""/>
              <p:cNvSpPr/>
              <p:nvPr/>
            </p:nvSpPr>
            <p:spPr>
              <a:xfrm>
                <a:off x="2835435" y="4857129"/>
                <a:ext cx="1811796" cy="2105550"/>
              </a:xfrm>
            </p:spPr>
          </p:sp>
        </mc:Fallback>
      </mc:AlternateContent>
      <mc:AlternateContent xmlns:mc="http://schemas.openxmlformats.org/markup-compatibility/2006">
        <mc:Choice xmlns:p14="http://schemas.microsoft.com/office/powerpoint/2010/main" Requires="p14">
          <p:contentPart p14:bwMode="auto" r:id="rId14">
            <p14:nvContentPartPr>
              <p14:cNvPr id="1048741" name=""/>
              <p14:cNvContentPartPr/>
              <p14:nvPr/>
            </p14:nvContentPartPr>
            <p14:xfrm>
              <a:off x="8293790" y="4263527"/>
              <a:ext cx="1089843" cy="2863103"/>
            </p14:xfrm>
          </p:contentPart>
        </mc:Choice>
        <mc:Fallback>
          <p:sp>
            <p:nvSpPr>
              <p:cNvPr id="1048741" name=""/>
              <p:cNvSpPr/>
              <p:nvPr/>
            </p:nvSpPr>
            <p:spPr>
              <a:xfrm>
                <a:off x="8293790" y="4263527"/>
                <a:ext cx="1089843" cy="2863103"/>
              </a:xfrm>
            </p:spPr>
          </p:sp>
        </mc:Fallback>
      </mc:AlternateContent>
      <p:sp>
        <p:nvSpPr>
          <p:cNvPr id="1048742" name=""/>
          <p:cNvSpPr txBox="1"/>
          <p:nvPr/>
        </p:nvSpPr>
        <p:spPr>
          <a:xfrm>
            <a:off x="3328578" y="5535745"/>
            <a:ext cx="825510" cy="510540"/>
          </a:xfrm>
          <a:prstGeom prst="rect"/>
        </p:spPr>
        <p:txBody>
          <a:bodyPr rtlCol="0" wrap="square">
            <a:spAutoFit/>
          </a:bodyPr>
          <a:p>
            <a:r>
              <a:rPr sz="2800" lang="ru">
                <a:solidFill>
                  <a:srgbClr val="000000"/>
                </a:solidFill>
                <a:hlinkClick r:id="rId15" action="ppaction://hlinksldjump"/>
              </a:rPr>
              <a:t>З</a:t>
            </a:r>
            <a:r>
              <a:rPr sz="2800" lang="ru">
                <a:solidFill>
                  <a:srgbClr val="000000"/>
                </a:solidFill>
                <a:hlinkClick r:id="rId15" action="ppaction://hlinksldjump"/>
              </a:rPr>
              <a:t>а</a:t>
            </a:r>
            <a:r>
              <a:rPr sz="2800" lang="ru">
                <a:solidFill>
                  <a:srgbClr val="000000"/>
                </a:solidFill>
                <a:hlinkClick r:id="rId15" action="ppaction://hlinksldjump"/>
              </a:rPr>
              <a:t>л</a:t>
            </a:r>
            <a:endParaRPr sz="2800" lang="ru-RU">
              <a:solidFill>
                <a:srgbClr val="000000"/>
              </a:solidFill>
            </a:endParaRPr>
          </a:p>
        </p:txBody>
      </p:sp>
      <p:sp>
        <p:nvSpPr>
          <p:cNvPr id="1048743" name=""/>
          <p:cNvSpPr txBox="1"/>
          <p:nvPr/>
        </p:nvSpPr>
        <p:spPr>
          <a:xfrm>
            <a:off x="7544915" y="4857128"/>
            <a:ext cx="4000000" cy="510540"/>
          </a:xfrm>
          <a:prstGeom prst="rect"/>
        </p:spPr>
        <p:txBody>
          <a:bodyPr rtlCol="0" wrap="square">
            <a:spAutoFit/>
          </a:bodyPr>
          <a:p>
            <a:r>
              <a:rPr sz="2800" lang="ru">
                <a:solidFill>
                  <a:srgbClr val="000000"/>
                </a:solidFill>
              </a:rPr>
              <a:t>В</a:t>
            </a:r>
            <a:r>
              <a:rPr sz="2800" lang="ru">
                <a:solidFill>
                  <a:srgbClr val="000000"/>
                </a:solidFill>
              </a:rPr>
              <a:t>а</a:t>
            </a:r>
            <a:r>
              <a:rPr sz="2800" lang="ru">
                <a:solidFill>
                  <a:srgbClr val="000000"/>
                </a:solidFill>
              </a:rPr>
              <a:t>н</a:t>
            </a:r>
            <a:r>
              <a:rPr sz="2800" lang="ru">
                <a:solidFill>
                  <a:srgbClr val="000000"/>
                </a:solidFill>
              </a:rPr>
              <a:t>н</a:t>
            </a:r>
            <a:r>
              <a:rPr sz="2800" lang="ru">
                <a:solidFill>
                  <a:srgbClr val="000000"/>
                </a:solidFill>
              </a:rPr>
              <a:t>а</a:t>
            </a:r>
            <a:r>
              <a:rPr sz="2800" lang="ru">
                <a:solidFill>
                  <a:srgbClr val="000000"/>
                </a:solidFill>
              </a:rPr>
              <a:t>я</a:t>
            </a:r>
            <a:endParaRPr sz="2800" lang="ru-RU">
              <a:solidFill>
                <a:srgbClr val="000000"/>
              </a:solidFill>
            </a:endParaRPr>
          </a:p>
        </p:txBody>
      </p:sp>
      <p:pic>
        <p:nvPicPr>
          <p:cNvPr id="2097159" name=""/>
          <p:cNvPicPr>
            <a:picLocks/>
          </p:cNvPicPr>
          <p:nvPr/>
        </p:nvPicPr>
        <p:blipFill>
          <a:blip xmlns:r="http://schemas.openxmlformats.org/officeDocument/2006/relationships" r:embed="rId16"/>
          <a:stretch>
            <a:fillRect/>
          </a:stretch>
        </p:blipFill>
        <p:spPr>
          <a:xfrm rot="0" flipH="0">
            <a:off x="4747344" y="4887965"/>
            <a:ext cx="2061492" cy="1926006"/>
          </a:xfrm>
          <a:prstGeom prst="rec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7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1">
            <p14:nvContentPartPr>
              <p14:cNvPr id="1048744" name=""/>
              <p14:cNvContentPartPr/>
              <p14:nvPr/>
            </p14:nvContentPartPr>
            <p14:xfrm>
              <a:off x="2438678" y="5283493"/>
              <a:ext cx="32914" cy="1624625"/>
            </p14:xfrm>
          </p:contentPart>
        </mc:Choice>
        <mc:Fallback>
          <p:sp>
            <p:nvSpPr>
              <p:cNvPr id="1048744" name=""/>
              <p:cNvSpPr/>
              <p:nvPr/>
            </p:nvSpPr>
            <p:spPr>
              <a:xfrm>
                <a:off x="2438678" y="5283493"/>
                <a:ext cx="32914" cy="1624625"/>
              </a:xfrm>
            </p:spPr>
          </p:sp>
        </mc:Fallback>
      </mc:AlternateContent>
      <mc:AlternateContent xmlns:mc="http://schemas.openxmlformats.org/markup-compatibility/2006">
        <mc:Choice xmlns:p14="http://schemas.microsoft.com/office/powerpoint/2010/main" Requires="p14">
          <p:contentPart p14:bwMode="auto" r:id="rId2">
            <p14:nvContentPartPr>
              <p14:cNvPr id="1048745" name=""/>
              <p14:cNvContentPartPr/>
              <p14:nvPr/>
            </p14:nvContentPartPr>
            <p14:xfrm>
              <a:off x="3969220" y="5185031"/>
              <a:ext cx="98744" cy="1690267"/>
            </p14:xfrm>
          </p:contentPart>
        </mc:Choice>
        <mc:Fallback>
          <p:sp>
            <p:nvSpPr>
              <p:cNvPr id="1048745" name=""/>
              <p:cNvSpPr/>
              <p:nvPr/>
            </p:nvSpPr>
            <p:spPr>
              <a:xfrm>
                <a:off x="3969220" y="5185031"/>
                <a:ext cx="98744" cy="1690267"/>
              </a:xfrm>
            </p:spPr>
          </p:sp>
        </mc:Fallback>
      </mc:AlternateContent>
      <mc:AlternateContent xmlns:mc="http://schemas.openxmlformats.org/markup-compatibility/2006">
        <mc:Choice xmlns:p14="http://schemas.microsoft.com/office/powerpoint/2010/main" Requires="p14">
          <p:contentPart p14:bwMode="auto" r:id="rId3">
            <p14:nvContentPartPr>
              <p14:cNvPr id="1048746" name=""/>
              <p14:cNvContentPartPr/>
              <p14:nvPr/>
            </p14:nvContentPartPr>
            <p14:xfrm>
              <a:off x="1780380" y="5020927"/>
              <a:ext cx="3077542" cy="98462"/>
            </p14:xfrm>
          </p:contentPart>
        </mc:Choice>
        <mc:Fallback>
          <p:sp>
            <p:nvSpPr>
              <p:cNvPr id="1048746" name=""/>
              <p:cNvSpPr/>
              <p:nvPr/>
            </p:nvSpPr>
            <p:spPr>
              <a:xfrm>
                <a:off x="1780380" y="5020927"/>
                <a:ext cx="3077542" cy="98462"/>
              </a:xfrm>
            </p:spPr>
          </p:sp>
        </mc:Fallback>
      </mc:AlternateContent>
      <mc:AlternateContent xmlns:mc="http://schemas.openxmlformats.org/markup-compatibility/2006">
        <mc:Choice xmlns:p14="http://schemas.microsoft.com/office/powerpoint/2010/main" Requires="p14">
          <p:contentPart p14:bwMode="auto" r:id="rId4">
            <p14:nvContentPartPr>
              <p14:cNvPr id="1048747" name=""/>
              <p14:cNvContentPartPr/>
              <p14:nvPr/>
            </p14:nvContentPartPr>
            <p14:xfrm>
              <a:off x="2231989" y="4439000"/>
              <a:ext cx="901296" cy="603249"/>
            </p14:xfrm>
          </p:contentPart>
        </mc:Choice>
        <mc:Fallback>
          <p:sp>
            <p:nvSpPr>
              <p:cNvPr id="1048747" name=""/>
              <p:cNvSpPr/>
              <p:nvPr/>
            </p:nvSpPr>
            <p:spPr>
              <a:xfrm>
                <a:off x="2231989" y="4439000"/>
                <a:ext cx="901296" cy="603249"/>
              </a:xfrm>
            </p:spPr>
          </p:sp>
        </mc:Fallback>
      </mc:AlternateContent>
      <mc:AlternateContent xmlns:mc="http://schemas.openxmlformats.org/markup-compatibility/2006">
        <mc:Choice xmlns:p14="http://schemas.microsoft.com/office/powerpoint/2010/main" Requires="p14">
          <p:contentPart p14:bwMode="auto" r:id="rId5">
            <p14:nvContentPartPr>
              <p14:cNvPr id="1048748" name=""/>
              <p14:cNvContentPartPr/>
              <p14:nvPr/>
            </p14:nvContentPartPr>
            <p14:xfrm>
              <a:off x="1898633" y="4475934"/>
              <a:ext cx="814871" cy="393959"/>
            </p14:xfrm>
          </p:contentPart>
        </mc:Choice>
        <mc:Fallback>
          <p:sp>
            <p:nvSpPr>
              <p:cNvPr id="1048748" name=""/>
              <p:cNvSpPr/>
              <p:nvPr/>
            </p:nvSpPr>
            <p:spPr>
              <a:xfrm>
                <a:off x="1898633" y="4475934"/>
                <a:ext cx="814871" cy="393959"/>
              </a:xfrm>
            </p:spPr>
          </p:sp>
        </mc:Fallback>
      </mc:AlternateContent>
      <mc:AlternateContent xmlns:mc="http://schemas.openxmlformats.org/markup-compatibility/2006">
        <mc:Choice xmlns:p14="http://schemas.microsoft.com/office/powerpoint/2010/main" Requires="p14">
          <p:contentPart p14:bwMode="auto" r:id="rId6">
            <p14:nvContentPartPr>
              <p14:cNvPr id="1048749" name=""/>
              <p14:cNvContentPartPr/>
              <p14:nvPr/>
            </p14:nvContentPartPr>
            <p14:xfrm>
              <a:off x="3404910" y="4586735"/>
              <a:ext cx="1209959" cy="443203"/>
            </p14:xfrm>
          </p:contentPart>
        </mc:Choice>
        <mc:Fallback>
          <p:sp>
            <p:nvSpPr>
              <p:cNvPr id="1048749" name=""/>
              <p:cNvSpPr/>
              <p:nvPr/>
            </p:nvSpPr>
            <p:spPr>
              <a:xfrm>
                <a:off x="3404910" y="4586735"/>
                <a:ext cx="1209959" cy="443203"/>
              </a:xfrm>
            </p:spPr>
          </p:sp>
        </mc:Fallback>
      </mc:AlternateContent>
      <mc:AlternateContent xmlns:mc="http://schemas.openxmlformats.org/markup-compatibility/2006">
        <mc:Choice xmlns:p14="http://schemas.microsoft.com/office/powerpoint/2010/main" Requires="p14">
          <p:contentPart p14:bwMode="auto" r:id="rId7">
            <p14:nvContentPartPr>
              <p14:cNvPr id="1048750" name=""/>
              <p14:cNvContentPartPr/>
              <p14:nvPr/>
            </p14:nvContentPartPr>
            <p14:xfrm>
              <a:off x="6794228" y="3419561"/>
              <a:ext cx="2838325" cy="3423837"/>
            </p14:xfrm>
          </p:contentPart>
        </mc:Choice>
        <mc:Fallback>
          <p:sp>
            <p:nvSpPr>
              <p:cNvPr id="1048750" name=""/>
              <p:cNvSpPr/>
              <p:nvPr/>
            </p:nvSpPr>
            <p:spPr>
              <a:xfrm>
                <a:off x="6794228" y="3419561"/>
                <a:ext cx="2838325" cy="3423837"/>
              </a:xfrm>
            </p:spPr>
          </p:sp>
        </mc:Fallback>
      </mc:AlternateContent>
      <mc:AlternateContent xmlns:mc="http://schemas.openxmlformats.org/markup-compatibility/2006">
        <mc:Choice xmlns:p14="http://schemas.microsoft.com/office/powerpoint/2010/main" Requires="p14">
          <p:contentPart p14:bwMode="auto" r:id="rId8">
            <p14:nvContentPartPr>
              <p14:cNvPr id="1048751" name=""/>
              <p14:cNvContentPartPr/>
              <p14:nvPr/>
            </p14:nvContentPartPr>
            <p14:xfrm>
              <a:off x="6929937" y="5723227"/>
              <a:ext cx="2661063" cy="68217"/>
            </p14:xfrm>
          </p:contentPart>
        </mc:Choice>
        <mc:Fallback>
          <p:sp>
            <p:nvSpPr>
              <p:cNvPr id="1048751" name=""/>
              <p:cNvSpPr/>
              <p:nvPr/>
            </p:nvSpPr>
            <p:spPr>
              <a:xfrm>
                <a:off x="6929937" y="5723227"/>
                <a:ext cx="2661063" cy="68217"/>
              </a:xfrm>
            </p:spPr>
          </p:sp>
        </mc:Fallback>
      </mc:AlternateContent>
      <mc:AlternateContent xmlns:mc="http://schemas.openxmlformats.org/markup-compatibility/2006">
        <mc:Choice xmlns:p14="http://schemas.microsoft.com/office/powerpoint/2010/main" Requires="p14">
          <p:contentPart p14:bwMode="auto" r:id="rId9">
            <p14:nvContentPartPr>
              <p14:cNvPr id="1048752" name=""/>
              <p14:cNvContentPartPr/>
              <p14:nvPr/>
            </p14:nvContentPartPr>
            <p14:xfrm>
              <a:off x="6827319" y="5745967"/>
              <a:ext cx="179896" cy="34123"/>
            </p14:xfrm>
          </p:contentPart>
        </mc:Choice>
        <mc:Fallback>
          <p:sp>
            <p:nvSpPr>
              <p:cNvPr id="1048752" name=""/>
              <p:cNvSpPr/>
              <p:nvPr/>
            </p:nvSpPr>
            <p:spPr>
              <a:xfrm>
                <a:off x="6827319" y="5745967"/>
                <a:ext cx="179896" cy="34123"/>
              </a:xfrm>
            </p:spPr>
          </p:sp>
        </mc:Fallback>
      </mc:AlternateContent>
      <mc:AlternateContent xmlns:mc="http://schemas.openxmlformats.org/markup-compatibility/2006">
        <mc:Choice xmlns:p14="http://schemas.microsoft.com/office/powerpoint/2010/main" Requires="p14">
          <p:contentPart p14:bwMode="auto" r:id="rId10">
            <p14:nvContentPartPr>
              <p14:cNvPr id="1048753" name=""/>
              <p14:cNvContentPartPr/>
              <p14:nvPr/>
            </p14:nvContentPartPr>
            <p14:xfrm>
              <a:off x="8628836" y="6348545"/>
              <a:ext cx="443047" cy="27330"/>
            </p14:xfrm>
          </p:contentPart>
        </mc:Choice>
        <mc:Fallback>
          <p:sp>
            <p:nvSpPr>
              <p:cNvPr id="1048753" name=""/>
              <p:cNvSpPr/>
              <p:nvPr/>
            </p:nvSpPr>
            <p:spPr>
              <a:xfrm>
                <a:off x="8628836" y="6348545"/>
                <a:ext cx="443047" cy="27330"/>
              </a:xfrm>
            </p:spPr>
          </p:sp>
        </mc:Fallback>
      </mc:AlternateContent>
      <mc:AlternateContent xmlns:mc="http://schemas.openxmlformats.org/markup-compatibility/2006">
        <mc:Choice xmlns:p14="http://schemas.microsoft.com/office/powerpoint/2010/main" Requires="p14">
          <p:contentPart p14:bwMode="auto" r:id="rId11">
            <p14:nvContentPartPr>
              <p14:cNvPr id="1048754" name=""/>
              <p14:cNvContentPartPr/>
              <p14:nvPr/>
            </p14:nvContentPartPr>
            <p14:xfrm>
              <a:off x="8537620" y="4609030"/>
              <a:ext cx="548672" cy="68215"/>
            </p14:xfrm>
          </p:contentPart>
        </mc:Choice>
        <mc:Fallback>
          <p:sp>
            <p:nvSpPr>
              <p:cNvPr id="1048754" name=""/>
              <p:cNvSpPr/>
              <p:nvPr/>
            </p:nvSpPr>
            <p:spPr>
              <a:xfrm>
                <a:off x="8537620" y="4609030"/>
                <a:ext cx="548672" cy="68215"/>
              </a:xfrm>
            </p:spPr>
          </p:sp>
        </mc:Fallback>
      </mc:AlternateContent>
      <mc:AlternateContent xmlns:mc="http://schemas.openxmlformats.org/markup-compatibility/2006">
        <mc:Choice xmlns:p14="http://schemas.microsoft.com/office/powerpoint/2010/main" Requires="p14">
          <p:contentPart p14:bwMode="auto" r:id="rId12">
            <p14:nvContentPartPr>
              <p14:cNvPr id="1048755" name=""/>
              <p14:cNvContentPartPr/>
              <p14:nvPr/>
            </p14:nvContentPartPr>
            <p14:xfrm>
              <a:off x="43127" y="1846268"/>
              <a:ext cx="10159184" cy="443406"/>
            </p14:xfrm>
          </p:contentPart>
        </mc:Choice>
        <mc:Fallback>
          <p:sp>
            <p:nvSpPr>
              <p:cNvPr id="1048755" name=""/>
              <p:cNvSpPr/>
              <p:nvPr/>
            </p:nvSpPr>
            <p:spPr>
              <a:xfrm>
                <a:off x="43127" y="1846268"/>
                <a:ext cx="10159184" cy="443406"/>
              </a:xfrm>
            </p:spPr>
          </p:sp>
        </mc:Fallback>
      </mc:AlternateContent>
      <mc:AlternateContent xmlns:mc="http://schemas.openxmlformats.org/markup-compatibility/2006">
        <mc:Choice xmlns:p14="http://schemas.microsoft.com/office/powerpoint/2010/main" Requires="p14">
          <p:contentPart p14:bwMode="auto" r:id="rId13">
            <p14:nvContentPartPr>
              <p14:cNvPr id="1048756" name=""/>
              <p14:cNvContentPartPr/>
              <p14:nvPr/>
            </p14:nvContentPartPr>
            <p14:xfrm>
              <a:off x="-70892" y="3096900"/>
              <a:ext cx="9737310" cy="409298"/>
            </p14:xfrm>
          </p:contentPart>
        </mc:Choice>
        <mc:Fallback>
          <p:sp>
            <p:nvSpPr>
              <p:cNvPr id="1048756" name=""/>
              <p:cNvSpPr/>
              <p:nvPr/>
            </p:nvSpPr>
            <p:spPr>
              <a:xfrm>
                <a:off x="-70892" y="3096900"/>
                <a:ext cx="9737310" cy="409298"/>
              </a:xfrm>
            </p:spPr>
          </p:sp>
        </mc:Fallback>
      </mc:AlternateContent>
      <mc:AlternateContent xmlns:mc="http://schemas.openxmlformats.org/markup-compatibility/2006">
        <mc:Choice xmlns:p14="http://schemas.microsoft.com/office/powerpoint/2010/main" Requires="p14">
          <p:contentPart p14:bwMode="auto" r:id="rId14">
            <p14:nvContentPartPr>
              <p14:cNvPr id="1048757" name=""/>
              <p14:cNvContentPartPr/>
              <p14:nvPr/>
            </p14:nvContentPartPr>
            <p14:xfrm>
              <a:off x="1331554" y="2130503"/>
              <a:ext cx="211848" cy="1474375"/>
            </p14:xfrm>
          </p:contentPart>
        </mc:Choice>
        <mc:Fallback>
          <p:sp>
            <p:nvSpPr>
              <p:cNvPr id="1048757" name=""/>
              <p:cNvSpPr/>
              <p:nvPr/>
            </p:nvSpPr>
            <p:spPr>
              <a:xfrm>
                <a:off x="1331554" y="2130503"/>
                <a:ext cx="211848" cy="1474375"/>
              </a:xfrm>
            </p:spPr>
          </p:sp>
        </mc:Fallback>
      </mc:AlternateContent>
      <mc:AlternateContent xmlns:mc="http://schemas.openxmlformats.org/markup-compatibility/2006">
        <mc:Choice xmlns:p14="http://schemas.microsoft.com/office/powerpoint/2010/main" Requires="p14">
          <p:contentPart p14:bwMode="auto" r:id="rId15">
            <p14:nvContentPartPr>
              <p14:cNvPr id="1048758" name=""/>
              <p14:cNvContentPartPr/>
              <p14:nvPr/>
            </p14:nvContentPartPr>
            <p14:xfrm>
              <a:off x="3087462" y="1959962"/>
              <a:ext cx="136161" cy="1393190"/>
            </p14:xfrm>
          </p:contentPart>
        </mc:Choice>
        <mc:Fallback>
          <p:sp>
            <p:nvSpPr>
              <p:cNvPr id="1048758" name=""/>
              <p:cNvSpPr/>
              <p:nvPr/>
            </p:nvSpPr>
            <p:spPr>
              <a:xfrm>
                <a:off x="3087462" y="1959962"/>
                <a:ext cx="136161" cy="1393190"/>
              </a:xfrm>
            </p:spPr>
          </p:sp>
        </mc:Fallback>
      </mc:AlternateContent>
      <mc:AlternateContent xmlns:mc="http://schemas.openxmlformats.org/markup-compatibility/2006">
        <mc:Choice xmlns:p14="http://schemas.microsoft.com/office/powerpoint/2010/main" Requires="p14">
          <p:contentPart p14:bwMode="auto" r:id="rId16">
            <p14:nvContentPartPr>
              <p14:cNvPr id="1048759" name=""/>
              <p14:cNvContentPartPr/>
              <p14:nvPr/>
            </p14:nvContentPartPr>
            <p14:xfrm>
              <a:off x="4934587" y="1959962"/>
              <a:ext cx="114020" cy="1189531"/>
            </p14:xfrm>
          </p:contentPart>
        </mc:Choice>
        <mc:Fallback>
          <p:sp>
            <p:nvSpPr>
              <p:cNvPr id="1048759" name=""/>
              <p:cNvSpPr/>
              <p:nvPr/>
            </p:nvSpPr>
            <p:spPr>
              <a:xfrm>
                <a:off x="4934587" y="1959962"/>
                <a:ext cx="114020" cy="1189531"/>
              </a:xfrm>
            </p:spPr>
          </p:sp>
        </mc:Fallback>
      </mc:AlternateContent>
      <mc:AlternateContent xmlns:mc="http://schemas.openxmlformats.org/markup-compatibility/2006">
        <mc:Choice xmlns:p14="http://schemas.microsoft.com/office/powerpoint/2010/main" Requires="p14">
          <p:contentPart p14:bwMode="auto" r:id="rId17">
            <p14:nvContentPartPr>
              <p14:cNvPr id="1048760" name=""/>
              <p14:cNvContentPartPr/>
              <p14:nvPr/>
            </p14:nvContentPartPr>
            <p14:xfrm>
              <a:off x="6473857" y="1925854"/>
              <a:ext cx="45632" cy="1355272"/>
            </p14:xfrm>
          </p:contentPart>
        </mc:Choice>
        <mc:Fallback>
          <p:sp>
            <p:nvSpPr>
              <p:cNvPr id="1048760" name=""/>
              <p:cNvSpPr/>
              <p:nvPr/>
            </p:nvSpPr>
            <p:spPr>
              <a:xfrm>
                <a:off x="6473857" y="1925854"/>
                <a:ext cx="45632" cy="1355272"/>
              </a:xfrm>
            </p:spPr>
          </p:sp>
        </mc:Fallback>
      </mc:AlternateContent>
      <mc:AlternateContent xmlns:mc="http://schemas.openxmlformats.org/markup-compatibility/2006">
        <mc:Choice xmlns:p14="http://schemas.microsoft.com/office/powerpoint/2010/main" Requires="p14">
          <p:contentPart p14:bwMode="auto" r:id="rId18">
            <p14:nvContentPartPr>
              <p14:cNvPr id="1048761" name=""/>
              <p14:cNvContentPartPr/>
              <p14:nvPr/>
            </p14:nvContentPartPr>
            <p14:xfrm>
              <a:off x="7700000" y="1903115"/>
              <a:ext cx="50881" cy="1322903"/>
            </p14:xfrm>
          </p:contentPart>
        </mc:Choice>
        <mc:Fallback>
          <p:sp>
            <p:nvSpPr>
              <p:cNvPr id="1048761" name=""/>
              <p:cNvSpPr/>
              <p:nvPr/>
            </p:nvSpPr>
            <p:spPr>
              <a:xfrm>
                <a:off x="7700000" y="1903115"/>
                <a:ext cx="50881" cy="1322903"/>
              </a:xfrm>
            </p:spPr>
          </p:sp>
        </mc:Fallback>
      </mc:AlternateContent>
      <mc:AlternateContent xmlns:mc="http://schemas.openxmlformats.org/markup-compatibility/2006">
        <mc:Choice xmlns:p14="http://schemas.microsoft.com/office/powerpoint/2010/main" Requires="p14">
          <p:contentPart p14:bwMode="auto" r:id="rId19">
            <p14:nvContentPartPr>
              <p14:cNvPr id="1048762" name=""/>
              <p14:cNvContentPartPr/>
              <p14:nvPr/>
            </p14:nvContentPartPr>
            <p14:xfrm>
              <a:off x="852669" y="2644019"/>
              <a:ext cx="371164" cy="43584"/>
            </p14:xfrm>
          </p:contentPart>
        </mc:Choice>
        <mc:Fallback>
          <p:sp>
            <p:nvSpPr>
              <p:cNvPr id="1048762" name=""/>
              <p:cNvSpPr/>
              <p:nvPr/>
            </p:nvSpPr>
            <p:spPr>
              <a:xfrm>
                <a:off x="852669" y="2644019"/>
                <a:ext cx="371164" cy="43584"/>
              </a:xfrm>
            </p:spPr>
          </p:sp>
        </mc:Fallback>
      </mc:AlternateContent>
      <mc:AlternateContent xmlns:mc="http://schemas.openxmlformats.org/markup-compatibility/2006">
        <mc:Choice xmlns:p14="http://schemas.microsoft.com/office/powerpoint/2010/main" Requires="p14">
          <p:contentPart p14:bwMode="auto" r:id="rId20">
            <p14:nvContentPartPr>
              <p14:cNvPr id="1048763" name=""/>
              <p14:cNvContentPartPr/>
              <p14:nvPr/>
            </p14:nvContentPartPr>
            <p14:xfrm>
              <a:off x="2699794" y="2632836"/>
              <a:ext cx="212832" cy="20658"/>
            </p14:xfrm>
          </p:contentPart>
        </mc:Choice>
        <mc:Fallback>
          <p:sp>
            <p:nvSpPr>
              <p:cNvPr id="1048763" name=""/>
              <p:cNvSpPr/>
              <p:nvPr/>
            </p:nvSpPr>
            <p:spPr>
              <a:xfrm>
                <a:off x="2699794" y="2632836"/>
                <a:ext cx="212832" cy="20658"/>
              </a:xfrm>
            </p:spPr>
          </p:sp>
        </mc:Fallback>
      </mc:AlternateContent>
      <mc:AlternateContent xmlns:mc="http://schemas.openxmlformats.org/markup-compatibility/2006">
        <mc:Choice xmlns:p14="http://schemas.microsoft.com/office/powerpoint/2010/main" Requires="p14">
          <p:contentPart p14:bwMode="auto" r:id="rId21">
            <p14:nvContentPartPr>
              <p14:cNvPr id="1048764" name=""/>
              <p14:cNvContentPartPr/>
              <p14:nvPr/>
            </p14:nvContentPartPr>
            <p14:xfrm>
              <a:off x="4581125" y="2585278"/>
              <a:ext cx="308724" cy="15980"/>
            </p14:xfrm>
          </p:contentPart>
        </mc:Choice>
        <mc:Fallback>
          <p:sp>
            <p:nvSpPr>
              <p:cNvPr id="1048764" name=""/>
              <p:cNvSpPr/>
              <p:nvPr/>
            </p:nvSpPr>
            <p:spPr>
              <a:xfrm>
                <a:off x="4581125" y="2585278"/>
                <a:ext cx="308724" cy="15980"/>
              </a:xfrm>
            </p:spPr>
          </p:sp>
        </mc:Fallback>
      </mc:AlternateContent>
      <mc:AlternateContent xmlns:mc="http://schemas.openxmlformats.org/markup-compatibility/2006">
        <mc:Choice xmlns:p14="http://schemas.microsoft.com/office/powerpoint/2010/main" Requires="p14">
          <p:contentPart p14:bwMode="auto" r:id="rId22">
            <p14:nvContentPartPr>
              <p14:cNvPr id="1048765" name=""/>
              <p14:cNvContentPartPr/>
              <p14:nvPr/>
            </p14:nvContentPartPr>
            <p14:xfrm>
              <a:off x="6257219" y="2551170"/>
              <a:ext cx="347176" cy="68216"/>
            </p14:xfrm>
          </p:contentPart>
        </mc:Choice>
        <mc:Fallback>
          <p:sp>
            <p:nvSpPr>
              <p:cNvPr id="1048765" name=""/>
              <p:cNvSpPr/>
              <p:nvPr/>
            </p:nvSpPr>
            <p:spPr>
              <a:xfrm>
                <a:off x="6257219" y="2551170"/>
                <a:ext cx="347176" cy="68216"/>
              </a:xfrm>
            </p:spPr>
          </p:sp>
        </mc:Fallback>
      </mc:AlternateContent>
      <mc:AlternateContent xmlns:mc="http://schemas.openxmlformats.org/markup-compatibility/2006">
        <mc:Choice xmlns:p14="http://schemas.microsoft.com/office/powerpoint/2010/main" Requires="p14">
          <p:contentPart p14:bwMode="auto" r:id="rId23">
            <p14:nvContentPartPr>
              <p14:cNvPr id="1048766" name=""/>
              <p14:cNvContentPartPr/>
              <p14:nvPr/>
            </p14:nvContentPartPr>
            <p14:xfrm>
              <a:off x="7454429" y="2494323"/>
              <a:ext cx="423764" cy="15861"/>
            </p14:xfrm>
          </p:contentPart>
        </mc:Choice>
        <mc:Fallback>
          <p:sp>
            <p:nvSpPr>
              <p:cNvPr id="1048766" name=""/>
              <p:cNvSpPr/>
              <p:nvPr/>
            </p:nvSpPr>
            <p:spPr>
              <a:xfrm>
                <a:off x="7454429" y="2494323"/>
                <a:ext cx="423764" cy="15861"/>
              </a:xfrm>
            </p:spPr>
          </p:sp>
        </mc:Fallback>
      </mc:AlternateContent>
      <mc:AlternateContent xmlns:mc="http://schemas.openxmlformats.org/markup-compatibility/2006">
        <mc:Choice xmlns:p14="http://schemas.microsoft.com/office/powerpoint/2010/main" Requires="p14">
          <p:contentPart p14:bwMode="auto" r:id="rId24">
            <p14:nvContentPartPr>
              <p14:cNvPr id="1048767" name=""/>
              <p14:cNvContentPartPr/>
              <p14:nvPr/>
            </p14:nvContentPartPr>
            <p14:xfrm>
              <a:off x="8777062" y="2448472"/>
              <a:ext cx="357995" cy="34482"/>
            </p14:xfrm>
          </p:contentPart>
        </mc:Choice>
        <mc:Fallback>
          <p:sp>
            <p:nvSpPr>
              <p:cNvPr id="1048767" name=""/>
              <p:cNvSpPr/>
              <p:nvPr/>
            </p:nvSpPr>
            <p:spPr>
              <a:xfrm>
                <a:off x="8777062" y="2448472"/>
                <a:ext cx="357995" cy="34482"/>
              </a:xfrm>
            </p:spPr>
          </p:sp>
        </mc:Fallback>
      </mc:AlternateContent>
      <mc:AlternateContent xmlns:mc="http://schemas.openxmlformats.org/markup-compatibility/2006">
        <mc:Choice xmlns:p14="http://schemas.microsoft.com/office/powerpoint/2010/main" Requires="p14">
          <p:contentPart p14:bwMode="auto" r:id="rId25">
            <p14:nvContentPartPr>
              <p14:cNvPr id="1048768" name=""/>
              <p14:cNvContentPartPr/>
              <p14:nvPr/>
            </p14:nvContentPartPr>
            <p14:xfrm>
              <a:off x="4859044" y="5362827"/>
              <a:ext cx="1810011" cy="1675916"/>
            </p14:xfrm>
          </p:contentPart>
        </mc:Choice>
        <mc:Fallback>
          <p:sp>
            <p:nvSpPr>
              <p:cNvPr id="1048768" name=""/>
              <p:cNvSpPr/>
              <p:nvPr/>
            </p:nvSpPr>
            <p:spPr>
              <a:xfrm>
                <a:off x="4859044" y="5362827"/>
                <a:ext cx="1810011" cy="1675916"/>
              </a:xfrm>
            </p:spPr>
          </p:sp>
        </mc:Fallback>
      </mc:AlternateContent>
      <mc:AlternateContent xmlns:mc="http://schemas.openxmlformats.org/markup-compatibility/2006">
        <mc:Choice xmlns:p14="http://schemas.microsoft.com/office/powerpoint/2010/main" Requires="p14">
          <p:contentPart p14:bwMode="auto" r:id="rId26">
            <p14:nvContentPartPr>
              <p14:cNvPr id="1048769" name=""/>
              <p14:cNvContentPartPr/>
              <p14:nvPr/>
            </p14:nvContentPartPr>
            <p14:xfrm>
              <a:off x="4805563" y="6075407"/>
              <a:ext cx="2014825" cy="150210"/>
            </p14:xfrm>
          </p:contentPart>
        </mc:Choice>
        <mc:Fallback>
          <p:sp>
            <p:nvSpPr>
              <p:cNvPr id="1048769" name=""/>
              <p:cNvSpPr/>
              <p:nvPr/>
            </p:nvSpPr>
            <p:spPr>
              <a:xfrm>
                <a:off x="4805563" y="6075407"/>
                <a:ext cx="2014825" cy="150210"/>
              </a:xfrm>
            </p:spPr>
          </p:sp>
        </mc:Fallback>
      </mc:AlternateContent>
      <mc:AlternateContent xmlns:mc="http://schemas.openxmlformats.org/markup-compatibility/2006">
        <mc:Choice xmlns:p14="http://schemas.microsoft.com/office/powerpoint/2010/main" Requires="p14">
          <p:contentPart p14:bwMode="auto" r:id="rId27">
            <p14:nvContentPartPr>
              <p14:cNvPr id="1048770" name=""/>
              <p14:cNvContentPartPr/>
              <p14:nvPr/>
            </p14:nvContentPartPr>
            <p14:xfrm>
              <a:off x="5194549" y="5311323"/>
              <a:ext cx="1468955" cy="784689"/>
            </p14:xfrm>
          </p:contentPart>
        </mc:Choice>
        <mc:Fallback>
          <p:sp>
            <p:nvSpPr>
              <p:cNvPr id="1048770" name=""/>
              <p:cNvSpPr/>
              <p:nvPr/>
            </p:nvSpPr>
            <p:spPr>
              <a:xfrm>
                <a:off x="5194549" y="5311323"/>
                <a:ext cx="1468955" cy="784689"/>
              </a:xfrm>
            </p:spPr>
          </p:sp>
        </mc:Fallback>
      </mc:AlternateContent>
      <mc:AlternateContent xmlns:mc="http://schemas.openxmlformats.org/markup-compatibility/2006">
        <mc:Choice xmlns:p14="http://schemas.microsoft.com/office/powerpoint/2010/main" Requires="p14">
          <p:contentPart p14:bwMode="auto" r:id="rId28">
            <p14:nvContentPartPr>
              <p14:cNvPr id="1048771" name=""/>
              <p14:cNvContentPartPr/>
              <p14:nvPr/>
            </p14:nvContentPartPr>
            <p14:xfrm>
              <a:off x="5264499" y="6392450"/>
              <a:ext cx="1276592" cy="401063"/>
            </p14:xfrm>
          </p:contentPart>
        </mc:Choice>
        <mc:Fallback>
          <p:sp>
            <p:nvSpPr>
              <p:cNvPr id="1048771" name=""/>
              <p:cNvSpPr/>
              <p:nvPr/>
            </p:nvSpPr>
            <p:spPr>
              <a:xfrm>
                <a:off x="5264499" y="6392450"/>
                <a:ext cx="1276592" cy="401063"/>
              </a:xfrm>
            </p:spPr>
          </p:sp>
        </mc:Fallback>
      </mc:AlternateContent>
      <mc:AlternateContent xmlns:mc="http://schemas.openxmlformats.org/markup-compatibility/2006">
        <mc:Choice xmlns:p14="http://schemas.microsoft.com/office/powerpoint/2010/main" Requires="p14">
          <p:contentPart p14:bwMode="auto" r:id="rId29">
            <p14:nvContentPartPr>
              <p14:cNvPr id="1048772" name=""/>
              <p14:cNvContentPartPr/>
              <p14:nvPr/>
            </p14:nvContentPartPr>
            <p14:xfrm>
              <a:off x="6086415" y="6688888"/>
              <a:ext cx="507139" cy="69750"/>
            </p14:xfrm>
          </p:contentPart>
        </mc:Choice>
        <mc:Fallback>
          <p:sp>
            <p:nvSpPr>
              <p:cNvPr id="1048772" name=""/>
              <p:cNvSpPr/>
              <p:nvPr/>
            </p:nvSpPr>
            <p:spPr>
              <a:xfrm>
                <a:off x="6086415" y="6688888"/>
                <a:ext cx="507139" cy="69750"/>
              </a:xfrm>
            </p:spPr>
          </p:sp>
        </mc:Fallback>
      </mc:AlternateContent>
      <p:pic>
        <p:nvPicPr>
          <p:cNvPr id="2097160" name=""/>
          <p:cNvPicPr>
            <a:picLocks/>
          </p:cNvPicPr>
          <p:nvPr/>
        </p:nvPicPr>
        <p:blipFill>
          <a:blip xmlns:r="http://schemas.openxmlformats.org/officeDocument/2006/relationships" r:embed="rId30"/>
          <a:stretch>
            <a:fillRect/>
          </a:stretch>
        </p:blipFill>
        <p:spPr>
          <a:xfrm rot="0" flipH="0">
            <a:off x="7195723" y="4760223"/>
            <a:ext cx="2061492" cy="1926006"/>
          </a:xfrm>
          <a:prstGeom prst="rect"/>
        </p:spPr>
      </p:pic>
      <mc:AlternateContent xmlns:mc="http://schemas.openxmlformats.org/markup-compatibility/2006">
        <mc:Choice xmlns:p14="http://schemas.microsoft.com/office/powerpoint/2010/main" Requires="p14">
          <p:contentPart p14:bwMode="auto" r:id="rId31">
            <p14:nvContentPartPr>
              <p14:cNvPr id="1048773" name=""/>
              <p14:cNvContentPartPr/>
              <p14:nvPr/>
            </p14:nvContentPartPr>
            <p14:xfrm>
              <a:off x="1199233" y="5389872"/>
              <a:ext cx="797345" cy="670835"/>
            </p14:xfrm>
          </p:contentPart>
        </mc:Choice>
        <mc:Fallback>
          <p:sp>
            <p:nvSpPr>
              <p:cNvPr id="1048773" name=""/>
              <p:cNvSpPr/>
              <p:nvPr/>
            </p:nvSpPr>
            <p:spPr>
              <a:xfrm>
                <a:off x="1199233" y="5389872"/>
                <a:ext cx="797345" cy="670835"/>
              </a:xfrm>
            </p:spPr>
          </p:sp>
        </mc:Fallback>
      </mc:AlternateContent>
      <mc:AlternateContent xmlns:mc="http://schemas.openxmlformats.org/markup-compatibility/2006">
        <mc:Choice xmlns:p14="http://schemas.microsoft.com/office/powerpoint/2010/main" Requires="p14">
          <p:contentPart p14:bwMode="auto" r:id="rId32">
            <p14:nvContentPartPr>
              <p14:cNvPr id="1048774" name=""/>
              <p14:cNvContentPartPr/>
              <p14:nvPr/>
            </p14:nvContentPartPr>
            <p14:xfrm>
              <a:off x="1597906" y="6172513"/>
              <a:ext cx="12458" cy="745373"/>
            </p14:xfrm>
          </p:contentPart>
        </mc:Choice>
        <mc:Fallback>
          <p:sp>
            <p:nvSpPr>
              <p:cNvPr id="1048774" name=""/>
              <p:cNvSpPr/>
              <p:nvPr/>
            </p:nvSpPr>
            <p:spPr>
              <a:xfrm>
                <a:off x="1597906" y="6172513"/>
                <a:ext cx="12458" cy="745373"/>
              </a:xfrm>
            </p:spPr>
          </p:sp>
        </mc:Fallback>
      </mc:AlternateContent>
      <mc:AlternateContent xmlns:mc="http://schemas.openxmlformats.org/markup-compatibility/2006">
        <mc:Choice xmlns:p14="http://schemas.microsoft.com/office/powerpoint/2010/main" Requires="p14">
          <p:contentPart p14:bwMode="auto" r:id="rId33">
            <p14:nvContentPartPr>
              <p14:cNvPr id="1048775" name=""/>
              <p14:cNvContentPartPr/>
              <p14:nvPr/>
            </p14:nvContentPartPr>
            <p14:xfrm>
              <a:off x="202551" y="4234544"/>
              <a:ext cx="1794027" cy="2720611"/>
            </p14:xfrm>
          </p:contentPart>
        </mc:Choice>
        <mc:Fallback>
          <p:sp>
            <p:nvSpPr>
              <p:cNvPr id="1048775" name=""/>
              <p:cNvSpPr/>
              <p:nvPr/>
            </p:nvSpPr>
            <p:spPr>
              <a:xfrm>
                <a:off x="202551" y="4234544"/>
                <a:ext cx="1794027" cy="2720611"/>
              </a:xfrm>
            </p:spPr>
          </p:sp>
        </mc:Fallback>
      </mc:AlternateContent>
      <mc:AlternateContent xmlns:mc="http://schemas.openxmlformats.org/markup-compatibility/2006">
        <mc:Choice xmlns:p14="http://schemas.microsoft.com/office/powerpoint/2010/main" Requires="p14">
          <p:contentPart p14:bwMode="auto" r:id="rId34">
            <p14:nvContentPartPr>
              <p14:cNvPr id="1048776" name=""/>
              <p14:cNvContentPartPr/>
              <p14:nvPr/>
            </p14:nvContentPartPr>
            <p14:xfrm>
              <a:off x="1971661" y="6085553"/>
              <a:ext cx="87209" cy="844756"/>
            </p14:xfrm>
          </p:contentPart>
        </mc:Choice>
        <mc:Fallback>
          <p:sp>
            <p:nvSpPr>
              <p:cNvPr id="1048776" name=""/>
              <p:cNvSpPr/>
              <p:nvPr/>
            </p:nvSpPr>
            <p:spPr>
              <a:xfrm>
                <a:off x="1971661" y="6085553"/>
                <a:ext cx="87209" cy="844756"/>
              </a:xfrm>
            </p:spPr>
          </p:sp>
        </mc:Fallback>
      </mc:AlternateContent>
      <p:sp>
        <p:nvSpPr>
          <p:cNvPr id="1048777" name=""/>
          <p:cNvSpPr txBox="1"/>
          <p:nvPr/>
        </p:nvSpPr>
        <p:spPr>
          <a:xfrm>
            <a:off x="571999" y="4677632"/>
            <a:ext cx="4000000" cy="510540"/>
          </a:xfrm>
          <a:prstGeom prst="rect"/>
        </p:spPr>
        <p:txBody>
          <a:bodyPr rtlCol="0" wrap="square">
            <a:spAutoFit/>
          </a:bodyPr>
          <a:p>
            <a:r>
              <a:rPr sz="2800" lang="ru">
                <a:solidFill>
                  <a:srgbClr val="000000"/>
                </a:solidFill>
                <a:hlinkClick r:id="rId35" action="ppaction://hlinksldjump"/>
              </a:rPr>
              <a:t>З</a:t>
            </a:r>
            <a:r>
              <a:rPr sz="2800" lang="ru">
                <a:solidFill>
                  <a:srgbClr val="000000"/>
                </a:solidFill>
                <a:hlinkClick r:id="rId35" action="ppaction://hlinksldjump"/>
              </a:rPr>
              <a:t>а</a:t>
            </a:r>
            <a:r>
              <a:rPr sz="2800" lang="ru">
                <a:solidFill>
                  <a:srgbClr val="000000"/>
                </a:solidFill>
                <a:hlinkClick r:id="rId35" action="ppaction://hlinksldjump"/>
              </a:rPr>
              <a:t>л</a:t>
            </a:r>
            <a:endParaRPr sz="2800" lang="ru-RU">
              <a:solidFill>
                <a:srgbClr val="000000"/>
              </a:solidFill>
            </a:endParaRPr>
          </a:p>
        </p:txBody>
      </p:sp>
    </p:spTree>
  </p:cSld>
  <p:clrMapOvr>
    <a:masterClrMapping/>
  </p:clrMapOvr>
</p:sld>
</file>

<file path=ppt/theme/theme1.xml><?xml version="1.0" encoding="utf-8"?>
<a:theme xmlns:a="http://schemas.openxmlformats.org/drawingml/2006/main" name="Тема Office">
  <a:themeElements>
    <a:clrScheme name="Тема 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WPS Office</Application>
  <ScaleCrop>0</ScaleCrop>
  <LinksUpToDate>0</LinksUpToDate>
  <AppVersion>15.0000</AppVersion>
</Properties>
</file>

<file path=docProps/core.xml><?xml version="1.0" encoding="utf-8"?>
<cp:coreProperties xmlns:cp="http://schemas.openxmlformats.org/package/2006/metadata/core-properties" xmlns:dc="http://purl.org/dc/elements/1.1/" xmlns:dcterms="http://purl.org/dc/terms/" xmlns:xsi="http://www.w3.org/2001/XMLSchema-instance">
  <dc:creator>AGR-W09</dc:creator>
  <dcterms:created xsi:type="dcterms:W3CDTF">2015-05-08T21:36:16Z</dcterms:created>
  <dcterms:modified xsi:type="dcterms:W3CDTF">2022-08-07T15:51:44Z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ac480a647f6640baae070d443a543bef</vt:lpwstr>
  </property>
</Properties>
</file>